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85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98A00F-4EAE-46D7-8F2B-33977016E387}" type="doc">
      <dgm:prSet loTypeId="urn:microsoft.com/office/officeart/2005/8/layout/hierarchy1" loCatId="hierarchy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CACCCA6-FDD7-49D4-81F9-579596FE2653}">
      <dgm:prSet phldrT="[Tekst]"/>
      <dgm:spPr/>
      <dgm:t>
        <a:bodyPr/>
        <a:lstStyle/>
        <a:p>
          <a:r>
            <a:rPr lang="pl-PL" dirty="0" smtClean="0"/>
            <a:t>Instrumenty finansowe</a:t>
          </a:r>
          <a:endParaRPr lang="pl-PL" dirty="0"/>
        </a:p>
      </dgm:t>
    </dgm:pt>
    <dgm:pt modelId="{CE090EDF-0B11-4EC6-961D-066CBCCE3C0B}" type="parTrans" cxnId="{D29F6828-A111-4693-8C92-5FAE2C26DA83}">
      <dgm:prSet/>
      <dgm:spPr/>
      <dgm:t>
        <a:bodyPr/>
        <a:lstStyle/>
        <a:p>
          <a:endParaRPr lang="pl-PL"/>
        </a:p>
      </dgm:t>
    </dgm:pt>
    <dgm:pt modelId="{2E86B2D4-E8E6-43FC-9AED-C46E62DDF313}" type="sibTrans" cxnId="{D29F6828-A111-4693-8C92-5FAE2C26DA83}">
      <dgm:prSet/>
      <dgm:spPr/>
      <dgm:t>
        <a:bodyPr/>
        <a:lstStyle/>
        <a:p>
          <a:endParaRPr lang="pl-PL"/>
        </a:p>
      </dgm:t>
    </dgm:pt>
    <dgm:pt modelId="{38384D8D-26F4-48E9-8E19-C3EB578C7367}" type="asst">
      <dgm:prSet phldrT="[Tekst]"/>
      <dgm:spPr/>
      <dgm:t>
        <a:bodyPr/>
        <a:lstStyle/>
        <a:p>
          <a:r>
            <a:rPr lang="pl-PL" dirty="0" smtClean="0"/>
            <a:t>Papiery wartościowe</a:t>
          </a:r>
          <a:endParaRPr lang="pl-PL" dirty="0"/>
        </a:p>
      </dgm:t>
    </dgm:pt>
    <dgm:pt modelId="{ADB0DBE7-988D-4D72-8C21-C42AC1E72AC6}" type="parTrans" cxnId="{38A456F6-E7F4-4056-B319-B2DA8A9E21D4}">
      <dgm:prSet/>
      <dgm:spPr/>
      <dgm:t>
        <a:bodyPr/>
        <a:lstStyle/>
        <a:p>
          <a:endParaRPr lang="pl-PL"/>
        </a:p>
      </dgm:t>
    </dgm:pt>
    <dgm:pt modelId="{72DB1F9B-45E2-45DB-88E7-83F0382B8AE8}" type="sibTrans" cxnId="{38A456F6-E7F4-4056-B319-B2DA8A9E21D4}">
      <dgm:prSet/>
      <dgm:spPr/>
      <dgm:t>
        <a:bodyPr/>
        <a:lstStyle/>
        <a:p>
          <a:endParaRPr lang="pl-PL"/>
        </a:p>
      </dgm:t>
    </dgm:pt>
    <dgm:pt modelId="{40182F9B-6AA5-446B-BEC3-659125C57091}">
      <dgm:prSet phldrT="[Tekst]"/>
      <dgm:spPr/>
      <dgm:t>
        <a:bodyPr/>
        <a:lstStyle/>
        <a:p>
          <a:r>
            <a:rPr lang="pl-PL" dirty="0" smtClean="0"/>
            <a:t>Depozyty bankowe</a:t>
          </a:r>
          <a:endParaRPr lang="pl-PL" dirty="0"/>
        </a:p>
      </dgm:t>
    </dgm:pt>
    <dgm:pt modelId="{4C8E0B26-FB5B-4FA5-A486-44238DD697AB}" type="parTrans" cxnId="{6C94D998-E108-4110-A9D0-04BC3D612D9E}">
      <dgm:prSet/>
      <dgm:spPr/>
      <dgm:t>
        <a:bodyPr/>
        <a:lstStyle/>
        <a:p>
          <a:endParaRPr lang="pl-PL"/>
        </a:p>
      </dgm:t>
    </dgm:pt>
    <dgm:pt modelId="{C0E29481-5D5D-4D08-AE83-D692027FFF4A}" type="sibTrans" cxnId="{6C94D998-E108-4110-A9D0-04BC3D612D9E}">
      <dgm:prSet/>
      <dgm:spPr/>
      <dgm:t>
        <a:bodyPr/>
        <a:lstStyle/>
        <a:p>
          <a:endParaRPr lang="pl-PL"/>
        </a:p>
      </dgm:t>
    </dgm:pt>
    <dgm:pt modelId="{18428398-4673-407E-8DBD-899BEBE140E3}">
      <dgm:prSet phldrT="[Tekst]"/>
      <dgm:spPr/>
      <dgm:t>
        <a:bodyPr/>
        <a:lstStyle/>
        <a:p>
          <a:r>
            <a:rPr lang="pl-PL" dirty="0" smtClean="0"/>
            <a:t>Kredyty bankowe</a:t>
          </a:r>
          <a:endParaRPr lang="pl-PL" dirty="0"/>
        </a:p>
      </dgm:t>
    </dgm:pt>
    <dgm:pt modelId="{F9E69F51-F348-4020-B19B-61FAB888DDB4}" type="parTrans" cxnId="{341412B0-8B77-4DEA-90F7-323FD2A76668}">
      <dgm:prSet/>
      <dgm:spPr/>
      <dgm:t>
        <a:bodyPr/>
        <a:lstStyle/>
        <a:p>
          <a:endParaRPr lang="pl-PL"/>
        </a:p>
      </dgm:t>
    </dgm:pt>
    <dgm:pt modelId="{2430CC63-34E1-4674-9299-E5B5708DAA35}" type="sibTrans" cxnId="{341412B0-8B77-4DEA-90F7-323FD2A76668}">
      <dgm:prSet/>
      <dgm:spPr/>
      <dgm:t>
        <a:bodyPr/>
        <a:lstStyle/>
        <a:p>
          <a:endParaRPr lang="pl-PL"/>
        </a:p>
      </dgm:t>
    </dgm:pt>
    <dgm:pt modelId="{73F760FE-6644-46B7-862E-3401DC879D95}">
      <dgm:prSet phldrT="[Tekst]"/>
      <dgm:spPr/>
      <dgm:t>
        <a:bodyPr/>
        <a:lstStyle/>
        <a:p>
          <a:r>
            <a:rPr lang="pl-PL" dirty="0" smtClean="0"/>
            <a:t>Polisy ubezpieczeniowe</a:t>
          </a:r>
          <a:endParaRPr lang="pl-PL" dirty="0"/>
        </a:p>
      </dgm:t>
    </dgm:pt>
    <dgm:pt modelId="{3EC53C65-9B6D-4E0A-BB96-BD70172CA6BD}" type="parTrans" cxnId="{F5F26E57-C948-4FD3-906D-9C5F091B034C}">
      <dgm:prSet/>
      <dgm:spPr/>
      <dgm:t>
        <a:bodyPr/>
        <a:lstStyle/>
        <a:p>
          <a:endParaRPr lang="pl-PL"/>
        </a:p>
      </dgm:t>
    </dgm:pt>
    <dgm:pt modelId="{F4595E70-DAE7-4D64-8072-D24CA66FFD96}" type="sibTrans" cxnId="{F5F26E57-C948-4FD3-906D-9C5F091B034C}">
      <dgm:prSet/>
      <dgm:spPr/>
      <dgm:t>
        <a:bodyPr/>
        <a:lstStyle/>
        <a:p>
          <a:endParaRPr lang="pl-PL"/>
        </a:p>
      </dgm:t>
    </dgm:pt>
    <dgm:pt modelId="{659D945E-D4C6-49C3-B67C-102E7A229B9D}" type="pres">
      <dgm:prSet presAssocID="{B698A00F-4EAE-46D7-8F2B-33977016E38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3D15492C-3523-4607-AD5A-BB476C3FB2D2}" type="pres">
      <dgm:prSet presAssocID="{CCACCCA6-FDD7-49D4-81F9-579596FE2653}" presName="hierRoot1" presStyleCnt="0"/>
      <dgm:spPr/>
    </dgm:pt>
    <dgm:pt modelId="{82ABD9E3-3003-4D8E-87DE-9920DEE7AC4C}" type="pres">
      <dgm:prSet presAssocID="{CCACCCA6-FDD7-49D4-81F9-579596FE2653}" presName="composite" presStyleCnt="0"/>
      <dgm:spPr/>
    </dgm:pt>
    <dgm:pt modelId="{8FB7DE05-8754-4005-8987-B03C4AA830B3}" type="pres">
      <dgm:prSet presAssocID="{CCACCCA6-FDD7-49D4-81F9-579596FE2653}" presName="background" presStyleLbl="node0" presStyleIdx="0" presStyleCnt="1"/>
      <dgm:spPr/>
    </dgm:pt>
    <dgm:pt modelId="{B6542DF7-63BF-4209-8084-4223653DCF2F}" type="pres">
      <dgm:prSet presAssocID="{CCACCCA6-FDD7-49D4-81F9-579596FE2653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B39BD31-C5D1-4038-92E7-0C980C3D1AEA}" type="pres">
      <dgm:prSet presAssocID="{CCACCCA6-FDD7-49D4-81F9-579596FE2653}" presName="hierChild2" presStyleCnt="0"/>
      <dgm:spPr/>
    </dgm:pt>
    <dgm:pt modelId="{0441ECC9-EABB-427B-9973-6553B1D325DC}" type="pres">
      <dgm:prSet presAssocID="{ADB0DBE7-988D-4D72-8C21-C42AC1E72AC6}" presName="Name10" presStyleLbl="parChTrans1D2" presStyleIdx="0" presStyleCnt="4"/>
      <dgm:spPr/>
      <dgm:t>
        <a:bodyPr/>
        <a:lstStyle/>
        <a:p>
          <a:endParaRPr lang="pl-PL"/>
        </a:p>
      </dgm:t>
    </dgm:pt>
    <dgm:pt modelId="{B2A8BA98-DFA9-4C2A-ADC1-4BB8DF0EE7E9}" type="pres">
      <dgm:prSet presAssocID="{38384D8D-26F4-48E9-8E19-C3EB578C7367}" presName="hierRoot2" presStyleCnt="0"/>
      <dgm:spPr/>
    </dgm:pt>
    <dgm:pt modelId="{DB73B200-44C2-44E3-BE03-720610BE6F01}" type="pres">
      <dgm:prSet presAssocID="{38384D8D-26F4-48E9-8E19-C3EB578C7367}" presName="composite2" presStyleCnt="0"/>
      <dgm:spPr/>
    </dgm:pt>
    <dgm:pt modelId="{1A50C20C-A3B6-410B-A495-4EA7F536F0C2}" type="pres">
      <dgm:prSet presAssocID="{38384D8D-26F4-48E9-8E19-C3EB578C7367}" presName="background2" presStyleLbl="asst1" presStyleIdx="0" presStyleCnt="1"/>
      <dgm:spPr/>
    </dgm:pt>
    <dgm:pt modelId="{258C3CDB-68EB-450F-931D-F45BC0E1CC5B}" type="pres">
      <dgm:prSet presAssocID="{38384D8D-26F4-48E9-8E19-C3EB578C7367}" presName="text2" presStyleLbl="fgAcc2" presStyleIdx="0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7AFED178-FD72-4B63-A2A3-6BBD28E108F6}" type="pres">
      <dgm:prSet presAssocID="{38384D8D-26F4-48E9-8E19-C3EB578C7367}" presName="hierChild3" presStyleCnt="0"/>
      <dgm:spPr/>
    </dgm:pt>
    <dgm:pt modelId="{C7B3DAAC-3A4D-4B11-AC21-86D72FAC9188}" type="pres">
      <dgm:prSet presAssocID="{4C8E0B26-FB5B-4FA5-A486-44238DD697AB}" presName="Name10" presStyleLbl="parChTrans1D2" presStyleIdx="1" presStyleCnt="4"/>
      <dgm:spPr/>
      <dgm:t>
        <a:bodyPr/>
        <a:lstStyle/>
        <a:p>
          <a:endParaRPr lang="pl-PL"/>
        </a:p>
      </dgm:t>
    </dgm:pt>
    <dgm:pt modelId="{1355D59C-0171-4347-A056-4434B2D209BC}" type="pres">
      <dgm:prSet presAssocID="{40182F9B-6AA5-446B-BEC3-659125C57091}" presName="hierRoot2" presStyleCnt="0"/>
      <dgm:spPr/>
    </dgm:pt>
    <dgm:pt modelId="{43195802-6540-4C49-9643-180A35DDC6DD}" type="pres">
      <dgm:prSet presAssocID="{40182F9B-6AA5-446B-BEC3-659125C57091}" presName="composite2" presStyleCnt="0"/>
      <dgm:spPr/>
    </dgm:pt>
    <dgm:pt modelId="{1D650B48-143F-4654-BA41-1BC6E20534E9}" type="pres">
      <dgm:prSet presAssocID="{40182F9B-6AA5-446B-BEC3-659125C57091}" presName="background2" presStyleLbl="node2" presStyleIdx="0" presStyleCnt="3"/>
      <dgm:spPr/>
    </dgm:pt>
    <dgm:pt modelId="{148BA40C-B457-4DB7-A274-5174C52E64F8}" type="pres">
      <dgm:prSet presAssocID="{40182F9B-6AA5-446B-BEC3-659125C57091}" presName="text2" presStyleLbl="fgAcc2" presStyleIdx="1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2120A47-5AA1-4475-8BC3-D42CE68338B0}" type="pres">
      <dgm:prSet presAssocID="{40182F9B-6AA5-446B-BEC3-659125C57091}" presName="hierChild3" presStyleCnt="0"/>
      <dgm:spPr/>
    </dgm:pt>
    <dgm:pt modelId="{19419C96-EC5F-4D05-81A7-2460F94F11EC}" type="pres">
      <dgm:prSet presAssocID="{F9E69F51-F348-4020-B19B-61FAB888DDB4}" presName="Name10" presStyleLbl="parChTrans1D2" presStyleIdx="2" presStyleCnt="4"/>
      <dgm:spPr/>
      <dgm:t>
        <a:bodyPr/>
        <a:lstStyle/>
        <a:p>
          <a:endParaRPr lang="pl-PL"/>
        </a:p>
      </dgm:t>
    </dgm:pt>
    <dgm:pt modelId="{37BDCFB2-8A4F-4985-A745-6C6041EE0706}" type="pres">
      <dgm:prSet presAssocID="{18428398-4673-407E-8DBD-899BEBE140E3}" presName="hierRoot2" presStyleCnt="0"/>
      <dgm:spPr/>
    </dgm:pt>
    <dgm:pt modelId="{E7BB363E-D752-4978-8A1C-35C34A5F63BB}" type="pres">
      <dgm:prSet presAssocID="{18428398-4673-407E-8DBD-899BEBE140E3}" presName="composite2" presStyleCnt="0"/>
      <dgm:spPr/>
    </dgm:pt>
    <dgm:pt modelId="{FDC07D1E-B50E-43DA-AC1D-D573AC4F8797}" type="pres">
      <dgm:prSet presAssocID="{18428398-4673-407E-8DBD-899BEBE140E3}" presName="background2" presStyleLbl="node2" presStyleIdx="1" presStyleCnt="3"/>
      <dgm:spPr/>
    </dgm:pt>
    <dgm:pt modelId="{BCECD5C5-48AF-4F2D-A08F-403DEBA4CCC5}" type="pres">
      <dgm:prSet presAssocID="{18428398-4673-407E-8DBD-899BEBE140E3}" presName="text2" presStyleLbl="fgAcc2" presStyleIdx="2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2BAE8DC-91E2-4ABB-A9BD-33D5A6ABB8C9}" type="pres">
      <dgm:prSet presAssocID="{18428398-4673-407E-8DBD-899BEBE140E3}" presName="hierChild3" presStyleCnt="0"/>
      <dgm:spPr/>
    </dgm:pt>
    <dgm:pt modelId="{899023B5-9756-42DB-AEEC-006523E539CB}" type="pres">
      <dgm:prSet presAssocID="{3EC53C65-9B6D-4E0A-BB96-BD70172CA6BD}" presName="Name10" presStyleLbl="parChTrans1D2" presStyleIdx="3" presStyleCnt="4"/>
      <dgm:spPr/>
      <dgm:t>
        <a:bodyPr/>
        <a:lstStyle/>
        <a:p>
          <a:endParaRPr lang="pl-PL"/>
        </a:p>
      </dgm:t>
    </dgm:pt>
    <dgm:pt modelId="{CFA2BF52-DE1C-42FE-9B54-77AC1E67E2E9}" type="pres">
      <dgm:prSet presAssocID="{73F760FE-6644-46B7-862E-3401DC879D95}" presName="hierRoot2" presStyleCnt="0"/>
      <dgm:spPr/>
    </dgm:pt>
    <dgm:pt modelId="{EA875794-656F-4376-BBEB-A89337341B02}" type="pres">
      <dgm:prSet presAssocID="{73F760FE-6644-46B7-862E-3401DC879D95}" presName="composite2" presStyleCnt="0"/>
      <dgm:spPr/>
    </dgm:pt>
    <dgm:pt modelId="{B4ED6875-43F7-4FED-A592-6E4DEC97E1F3}" type="pres">
      <dgm:prSet presAssocID="{73F760FE-6644-46B7-862E-3401DC879D95}" presName="background2" presStyleLbl="node2" presStyleIdx="2" presStyleCnt="3"/>
      <dgm:spPr/>
    </dgm:pt>
    <dgm:pt modelId="{C01134D2-632E-4566-A51F-325173710527}" type="pres">
      <dgm:prSet presAssocID="{73F760FE-6644-46B7-862E-3401DC879D95}" presName="text2" presStyleLbl="fgAcc2" presStyleIdx="3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AFC187AC-800F-4693-8064-A23C70F37B1B}" type="pres">
      <dgm:prSet presAssocID="{73F760FE-6644-46B7-862E-3401DC879D95}" presName="hierChild3" presStyleCnt="0"/>
      <dgm:spPr/>
    </dgm:pt>
  </dgm:ptLst>
  <dgm:cxnLst>
    <dgm:cxn modelId="{4E91F611-D81C-47F6-AEA5-CA3FDE167101}" type="presOf" srcId="{F9E69F51-F348-4020-B19B-61FAB888DDB4}" destId="{19419C96-EC5F-4D05-81A7-2460F94F11EC}" srcOrd="0" destOrd="0" presId="urn:microsoft.com/office/officeart/2005/8/layout/hierarchy1"/>
    <dgm:cxn modelId="{A8A932AC-8A75-4170-8233-9728B5DEF57E}" type="presOf" srcId="{18428398-4673-407E-8DBD-899BEBE140E3}" destId="{BCECD5C5-48AF-4F2D-A08F-403DEBA4CCC5}" srcOrd="0" destOrd="0" presId="urn:microsoft.com/office/officeart/2005/8/layout/hierarchy1"/>
    <dgm:cxn modelId="{44748FEF-75A8-40C6-9B1F-7DF09A772F64}" type="presOf" srcId="{4C8E0B26-FB5B-4FA5-A486-44238DD697AB}" destId="{C7B3DAAC-3A4D-4B11-AC21-86D72FAC9188}" srcOrd="0" destOrd="0" presId="urn:microsoft.com/office/officeart/2005/8/layout/hierarchy1"/>
    <dgm:cxn modelId="{3A34B151-85C5-4485-BD90-60027D255F69}" type="presOf" srcId="{B698A00F-4EAE-46D7-8F2B-33977016E387}" destId="{659D945E-D4C6-49C3-B67C-102E7A229B9D}" srcOrd="0" destOrd="0" presId="urn:microsoft.com/office/officeart/2005/8/layout/hierarchy1"/>
    <dgm:cxn modelId="{1D81BF34-8089-490C-999E-DB58F40CD015}" type="presOf" srcId="{3EC53C65-9B6D-4E0A-BB96-BD70172CA6BD}" destId="{899023B5-9756-42DB-AEEC-006523E539CB}" srcOrd="0" destOrd="0" presId="urn:microsoft.com/office/officeart/2005/8/layout/hierarchy1"/>
    <dgm:cxn modelId="{38A456F6-E7F4-4056-B319-B2DA8A9E21D4}" srcId="{CCACCCA6-FDD7-49D4-81F9-579596FE2653}" destId="{38384D8D-26F4-48E9-8E19-C3EB578C7367}" srcOrd="0" destOrd="0" parTransId="{ADB0DBE7-988D-4D72-8C21-C42AC1E72AC6}" sibTransId="{72DB1F9B-45E2-45DB-88E7-83F0382B8AE8}"/>
    <dgm:cxn modelId="{D29F6828-A111-4693-8C92-5FAE2C26DA83}" srcId="{B698A00F-4EAE-46D7-8F2B-33977016E387}" destId="{CCACCCA6-FDD7-49D4-81F9-579596FE2653}" srcOrd="0" destOrd="0" parTransId="{CE090EDF-0B11-4EC6-961D-066CBCCE3C0B}" sibTransId="{2E86B2D4-E8E6-43FC-9AED-C46E62DDF313}"/>
    <dgm:cxn modelId="{BBFC45A1-0D38-4BF8-82D1-B9FE88261D6A}" type="presOf" srcId="{38384D8D-26F4-48E9-8E19-C3EB578C7367}" destId="{258C3CDB-68EB-450F-931D-F45BC0E1CC5B}" srcOrd="0" destOrd="0" presId="urn:microsoft.com/office/officeart/2005/8/layout/hierarchy1"/>
    <dgm:cxn modelId="{341412B0-8B77-4DEA-90F7-323FD2A76668}" srcId="{CCACCCA6-FDD7-49D4-81F9-579596FE2653}" destId="{18428398-4673-407E-8DBD-899BEBE140E3}" srcOrd="2" destOrd="0" parTransId="{F9E69F51-F348-4020-B19B-61FAB888DDB4}" sibTransId="{2430CC63-34E1-4674-9299-E5B5708DAA35}"/>
    <dgm:cxn modelId="{BB165401-0B76-4A78-BA41-E975CA75EC8E}" type="presOf" srcId="{73F760FE-6644-46B7-862E-3401DC879D95}" destId="{C01134D2-632E-4566-A51F-325173710527}" srcOrd="0" destOrd="0" presId="urn:microsoft.com/office/officeart/2005/8/layout/hierarchy1"/>
    <dgm:cxn modelId="{6C94D998-E108-4110-A9D0-04BC3D612D9E}" srcId="{CCACCCA6-FDD7-49D4-81F9-579596FE2653}" destId="{40182F9B-6AA5-446B-BEC3-659125C57091}" srcOrd="1" destOrd="0" parTransId="{4C8E0B26-FB5B-4FA5-A486-44238DD697AB}" sibTransId="{C0E29481-5D5D-4D08-AE83-D692027FFF4A}"/>
    <dgm:cxn modelId="{237EF9BD-A6B9-4B32-8D6D-0CF78897D27A}" type="presOf" srcId="{40182F9B-6AA5-446B-BEC3-659125C57091}" destId="{148BA40C-B457-4DB7-A274-5174C52E64F8}" srcOrd="0" destOrd="0" presId="urn:microsoft.com/office/officeart/2005/8/layout/hierarchy1"/>
    <dgm:cxn modelId="{4E4552A3-0864-4EEE-9A2B-7DEF629E935F}" type="presOf" srcId="{CCACCCA6-FDD7-49D4-81F9-579596FE2653}" destId="{B6542DF7-63BF-4209-8084-4223653DCF2F}" srcOrd="0" destOrd="0" presId="urn:microsoft.com/office/officeart/2005/8/layout/hierarchy1"/>
    <dgm:cxn modelId="{F5F26E57-C948-4FD3-906D-9C5F091B034C}" srcId="{CCACCCA6-FDD7-49D4-81F9-579596FE2653}" destId="{73F760FE-6644-46B7-862E-3401DC879D95}" srcOrd="3" destOrd="0" parTransId="{3EC53C65-9B6D-4E0A-BB96-BD70172CA6BD}" sibTransId="{F4595E70-DAE7-4D64-8072-D24CA66FFD96}"/>
    <dgm:cxn modelId="{A9AC82CB-4C56-4F6A-92B1-A71CFECFF69A}" type="presOf" srcId="{ADB0DBE7-988D-4D72-8C21-C42AC1E72AC6}" destId="{0441ECC9-EABB-427B-9973-6553B1D325DC}" srcOrd="0" destOrd="0" presId="urn:microsoft.com/office/officeart/2005/8/layout/hierarchy1"/>
    <dgm:cxn modelId="{D42817C6-C53D-4EA1-8EC2-DA7B299D7D56}" type="presParOf" srcId="{659D945E-D4C6-49C3-B67C-102E7A229B9D}" destId="{3D15492C-3523-4607-AD5A-BB476C3FB2D2}" srcOrd="0" destOrd="0" presId="urn:microsoft.com/office/officeart/2005/8/layout/hierarchy1"/>
    <dgm:cxn modelId="{E51A24BF-2183-4660-9CAD-CE84491095C9}" type="presParOf" srcId="{3D15492C-3523-4607-AD5A-BB476C3FB2D2}" destId="{82ABD9E3-3003-4D8E-87DE-9920DEE7AC4C}" srcOrd="0" destOrd="0" presId="urn:microsoft.com/office/officeart/2005/8/layout/hierarchy1"/>
    <dgm:cxn modelId="{7A5A56E5-23EC-403A-94E9-E98D2D52539B}" type="presParOf" srcId="{82ABD9E3-3003-4D8E-87DE-9920DEE7AC4C}" destId="{8FB7DE05-8754-4005-8987-B03C4AA830B3}" srcOrd="0" destOrd="0" presId="urn:microsoft.com/office/officeart/2005/8/layout/hierarchy1"/>
    <dgm:cxn modelId="{BA88A14D-083B-48AE-AFAA-BD2C44328456}" type="presParOf" srcId="{82ABD9E3-3003-4D8E-87DE-9920DEE7AC4C}" destId="{B6542DF7-63BF-4209-8084-4223653DCF2F}" srcOrd="1" destOrd="0" presId="urn:microsoft.com/office/officeart/2005/8/layout/hierarchy1"/>
    <dgm:cxn modelId="{C10896DE-4BCA-49B0-B13A-F0787C52D755}" type="presParOf" srcId="{3D15492C-3523-4607-AD5A-BB476C3FB2D2}" destId="{5B39BD31-C5D1-4038-92E7-0C980C3D1AEA}" srcOrd="1" destOrd="0" presId="urn:microsoft.com/office/officeart/2005/8/layout/hierarchy1"/>
    <dgm:cxn modelId="{0D3CB073-8F1D-42CC-B299-2EEC8C48F244}" type="presParOf" srcId="{5B39BD31-C5D1-4038-92E7-0C980C3D1AEA}" destId="{0441ECC9-EABB-427B-9973-6553B1D325DC}" srcOrd="0" destOrd="0" presId="urn:microsoft.com/office/officeart/2005/8/layout/hierarchy1"/>
    <dgm:cxn modelId="{E703C813-CE7F-4233-B54E-3726F8522055}" type="presParOf" srcId="{5B39BD31-C5D1-4038-92E7-0C980C3D1AEA}" destId="{B2A8BA98-DFA9-4C2A-ADC1-4BB8DF0EE7E9}" srcOrd="1" destOrd="0" presId="urn:microsoft.com/office/officeart/2005/8/layout/hierarchy1"/>
    <dgm:cxn modelId="{099C41E1-D6DF-457D-B419-D814A74CB6F3}" type="presParOf" srcId="{B2A8BA98-DFA9-4C2A-ADC1-4BB8DF0EE7E9}" destId="{DB73B200-44C2-44E3-BE03-720610BE6F01}" srcOrd="0" destOrd="0" presId="urn:microsoft.com/office/officeart/2005/8/layout/hierarchy1"/>
    <dgm:cxn modelId="{6811B4E1-A9E6-44B9-B475-1ABD7E60A1B0}" type="presParOf" srcId="{DB73B200-44C2-44E3-BE03-720610BE6F01}" destId="{1A50C20C-A3B6-410B-A495-4EA7F536F0C2}" srcOrd="0" destOrd="0" presId="urn:microsoft.com/office/officeart/2005/8/layout/hierarchy1"/>
    <dgm:cxn modelId="{42385774-E545-4380-B48B-BAC85229CDD0}" type="presParOf" srcId="{DB73B200-44C2-44E3-BE03-720610BE6F01}" destId="{258C3CDB-68EB-450F-931D-F45BC0E1CC5B}" srcOrd="1" destOrd="0" presId="urn:microsoft.com/office/officeart/2005/8/layout/hierarchy1"/>
    <dgm:cxn modelId="{5611C66A-CBF2-4E36-A990-11D6BA26DD56}" type="presParOf" srcId="{B2A8BA98-DFA9-4C2A-ADC1-4BB8DF0EE7E9}" destId="{7AFED178-FD72-4B63-A2A3-6BBD28E108F6}" srcOrd="1" destOrd="0" presId="urn:microsoft.com/office/officeart/2005/8/layout/hierarchy1"/>
    <dgm:cxn modelId="{37BC9A6F-2A86-41D7-9473-8187D1D5531C}" type="presParOf" srcId="{5B39BD31-C5D1-4038-92E7-0C980C3D1AEA}" destId="{C7B3DAAC-3A4D-4B11-AC21-86D72FAC9188}" srcOrd="2" destOrd="0" presId="urn:microsoft.com/office/officeart/2005/8/layout/hierarchy1"/>
    <dgm:cxn modelId="{36454AE5-63FB-4BC2-9EDF-8A51A80D1F4E}" type="presParOf" srcId="{5B39BD31-C5D1-4038-92E7-0C980C3D1AEA}" destId="{1355D59C-0171-4347-A056-4434B2D209BC}" srcOrd="3" destOrd="0" presId="urn:microsoft.com/office/officeart/2005/8/layout/hierarchy1"/>
    <dgm:cxn modelId="{EC5DF2F1-A4A0-42B4-B395-9AF38C4E4F83}" type="presParOf" srcId="{1355D59C-0171-4347-A056-4434B2D209BC}" destId="{43195802-6540-4C49-9643-180A35DDC6DD}" srcOrd="0" destOrd="0" presId="urn:microsoft.com/office/officeart/2005/8/layout/hierarchy1"/>
    <dgm:cxn modelId="{7EAB5ABC-1142-4BBA-B4A7-A102F7919528}" type="presParOf" srcId="{43195802-6540-4C49-9643-180A35DDC6DD}" destId="{1D650B48-143F-4654-BA41-1BC6E20534E9}" srcOrd="0" destOrd="0" presId="urn:microsoft.com/office/officeart/2005/8/layout/hierarchy1"/>
    <dgm:cxn modelId="{6BCC4C36-E345-447A-BDCA-807E8CC0F59B}" type="presParOf" srcId="{43195802-6540-4C49-9643-180A35DDC6DD}" destId="{148BA40C-B457-4DB7-A274-5174C52E64F8}" srcOrd="1" destOrd="0" presId="urn:microsoft.com/office/officeart/2005/8/layout/hierarchy1"/>
    <dgm:cxn modelId="{DE814F7B-D8BA-4360-9D36-C52A815C86B3}" type="presParOf" srcId="{1355D59C-0171-4347-A056-4434B2D209BC}" destId="{22120A47-5AA1-4475-8BC3-D42CE68338B0}" srcOrd="1" destOrd="0" presId="urn:microsoft.com/office/officeart/2005/8/layout/hierarchy1"/>
    <dgm:cxn modelId="{BF160F6D-662F-4B91-91A3-572D3FDCE676}" type="presParOf" srcId="{5B39BD31-C5D1-4038-92E7-0C980C3D1AEA}" destId="{19419C96-EC5F-4D05-81A7-2460F94F11EC}" srcOrd="4" destOrd="0" presId="urn:microsoft.com/office/officeart/2005/8/layout/hierarchy1"/>
    <dgm:cxn modelId="{42A4A786-342E-4CC3-8506-1719D89131B4}" type="presParOf" srcId="{5B39BD31-C5D1-4038-92E7-0C980C3D1AEA}" destId="{37BDCFB2-8A4F-4985-A745-6C6041EE0706}" srcOrd="5" destOrd="0" presId="urn:microsoft.com/office/officeart/2005/8/layout/hierarchy1"/>
    <dgm:cxn modelId="{23245580-C5A3-4D1A-B6F8-074F6BA77AD0}" type="presParOf" srcId="{37BDCFB2-8A4F-4985-A745-6C6041EE0706}" destId="{E7BB363E-D752-4978-8A1C-35C34A5F63BB}" srcOrd="0" destOrd="0" presId="urn:microsoft.com/office/officeart/2005/8/layout/hierarchy1"/>
    <dgm:cxn modelId="{9991D3D0-4D16-4790-87D8-6628FC88FCAA}" type="presParOf" srcId="{E7BB363E-D752-4978-8A1C-35C34A5F63BB}" destId="{FDC07D1E-B50E-43DA-AC1D-D573AC4F8797}" srcOrd="0" destOrd="0" presId="urn:microsoft.com/office/officeart/2005/8/layout/hierarchy1"/>
    <dgm:cxn modelId="{EB888BB0-32DA-4457-BBFF-33B84E1F69EE}" type="presParOf" srcId="{E7BB363E-D752-4978-8A1C-35C34A5F63BB}" destId="{BCECD5C5-48AF-4F2D-A08F-403DEBA4CCC5}" srcOrd="1" destOrd="0" presId="urn:microsoft.com/office/officeart/2005/8/layout/hierarchy1"/>
    <dgm:cxn modelId="{CB13F17D-C2FC-4DC1-83DB-B72329EDE690}" type="presParOf" srcId="{37BDCFB2-8A4F-4985-A745-6C6041EE0706}" destId="{22BAE8DC-91E2-4ABB-A9BD-33D5A6ABB8C9}" srcOrd="1" destOrd="0" presId="urn:microsoft.com/office/officeart/2005/8/layout/hierarchy1"/>
    <dgm:cxn modelId="{165C0D87-781E-4E43-9C41-17E5A64AD230}" type="presParOf" srcId="{5B39BD31-C5D1-4038-92E7-0C980C3D1AEA}" destId="{899023B5-9756-42DB-AEEC-006523E539CB}" srcOrd="6" destOrd="0" presId="urn:microsoft.com/office/officeart/2005/8/layout/hierarchy1"/>
    <dgm:cxn modelId="{E7A2C6EC-B7C1-492F-BBF2-B723C96731B8}" type="presParOf" srcId="{5B39BD31-C5D1-4038-92E7-0C980C3D1AEA}" destId="{CFA2BF52-DE1C-42FE-9B54-77AC1E67E2E9}" srcOrd="7" destOrd="0" presId="urn:microsoft.com/office/officeart/2005/8/layout/hierarchy1"/>
    <dgm:cxn modelId="{8BCE78E0-A4A2-471E-9AA9-249271A25052}" type="presParOf" srcId="{CFA2BF52-DE1C-42FE-9B54-77AC1E67E2E9}" destId="{EA875794-656F-4376-BBEB-A89337341B02}" srcOrd="0" destOrd="0" presId="urn:microsoft.com/office/officeart/2005/8/layout/hierarchy1"/>
    <dgm:cxn modelId="{B99DC5BC-2BC9-4D4B-8073-993BE5D15041}" type="presParOf" srcId="{EA875794-656F-4376-BBEB-A89337341B02}" destId="{B4ED6875-43F7-4FED-A592-6E4DEC97E1F3}" srcOrd="0" destOrd="0" presId="urn:microsoft.com/office/officeart/2005/8/layout/hierarchy1"/>
    <dgm:cxn modelId="{6865D883-54CF-4E16-A7D5-66EED7E8549C}" type="presParOf" srcId="{EA875794-656F-4376-BBEB-A89337341B02}" destId="{C01134D2-632E-4566-A51F-325173710527}" srcOrd="1" destOrd="0" presId="urn:microsoft.com/office/officeart/2005/8/layout/hierarchy1"/>
    <dgm:cxn modelId="{65CB912F-FDF8-495F-8B24-4A9C33242220}" type="presParOf" srcId="{CFA2BF52-DE1C-42FE-9B54-77AC1E67E2E9}" destId="{AFC187AC-800F-4693-8064-A23C70F37B1B}" srcOrd="1" destOrd="0" presId="urn:microsoft.com/office/officeart/2005/8/layout/hierarchy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BC111B-2892-4D8A-8B6B-B80C21D50D7F}" type="doc">
      <dgm:prSet loTypeId="urn:microsoft.com/office/officeart/2005/8/layout/hierarchy1" loCatId="hierarchy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6521335-AEB4-49C2-A93C-2000ECD803DF}">
      <dgm:prSet phldrT="[Tekst]"/>
      <dgm:spPr/>
      <dgm:t>
        <a:bodyPr/>
        <a:lstStyle/>
        <a:p>
          <a:r>
            <a:rPr lang="pl-PL" dirty="0" smtClean="0"/>
            <a:t>Papiery wartościowe</a:t>
          </a:r>
          <a:endParaRPr lang="pl-PL" dirty="0"/>
        </a:p>
      </dgm:t>
    </dgm:pt>
    <dgm:pt modelId="{86C7CE03-1FBA-48F7-8913-08138987B7DB}" type="parTrans" cxnId="{C9D4858D-5D23-44C6-B483-472F111EA295}">
      <dgm:prSet/>
      <dgm:spPr/>
      <dgm:t>
        <a:bodyPr/>
        <a:lstStyle/>
        <a:p>
          <a:endParaRPr lang="pl-PL"/>
        </a:p>
      </dgm:t>
    </dgm:pt>
    <dgm:pt modelId="{FF765ED7-FDB6-4C00-9C99-A88552ABA418}" type="sibTrans" cxnId="{C9D4858D-5D23-44C6-B483-472F111EA295}">
      <dgm:prSet/>
      <dgm:spPr/>
      <dgm:t>
        <a:bodyPr/>
        <a:lstStyle/>
        <a:p>
          <a:endParaRPr lang="pl-PL"/>
        </a:p>
      </dgm:t>
    </dgm:pt>
    <dgm:pt modelId="{12D08B99-D2DB-4AB8-9369-3DE050507393}">
      <dgm:prSet phldrT="[Tekst]"/>
      <dgm:spPr/>
      <dgm:t>
        <a:bodyPr/>
        <a:lstStyle/>
        <a:p>
          <a:r>
            <a:rPr lang="pl-PL" dirty="0" smtClean="0"/>
            <a:t>Akcje</a:t>
          </a:r>
          <a:endParaRPr lang="pl-PL" dirty="0"/>
        </a:p>
      </dgm:t>
    </dgm:pt>
    <dgm:pt modelId="{8C308B3D-95E5-48B6-9D94-B04CF6D2AE5C}" type="parTrans" cxnId="{72881883-8821-43DC-BA64-97A3404519DD}">
      <dgm:prSet/>
      <dgm:spPr/>
      <dgm:t>
        <a:bodyPr/>
        <a:lstStyle/>
        <a:p>
          <a:endParaRPr lang="pl-PL"/>
        </a:p>
      </dgm:t>
    </dgm:pt>
    <dgm:pt modelId="{8FB184AF-5320-4322-A41F-F7D7F72AE0EF}" type="sibTrans" cxnId="{72881883-8821-43DC-BA64-97A3404519DD}">
      <dgm:prSet/>
      <dgm:spPr/>
      <dgm:t>
        <a:bodyPr/>
        <a:lstStyle/>
        <a:p>
          <a:endParaRPr lang="pl-PL"/>
        </a:p>
      </dgm:t>
    </dgm:pt>
    <dgm:pt modelId="{AC3D2073-1419-4137-BF66-3ED2028402E5}">
      <dgm:prSet phldrT="[Tekst]"/>
      <dgm:spPr/>
      <dgm:t>
        <a:bodyPr/>
        <a:lstStyle/>
        <a:p>
          <a:r>
            <a:rPr lang="pl-PL" dirty="0" smtClean="0"/>
            <a:t>Obligacje</a:t>
          </a:r>
          <a:endParaRPr lang="pl-PL" dirty="0"/>
        </a:p>
      </dgm:t>
    </dgm:pt>
    <dgm:pt modelId="{DF684E2E-6B63-462C-A072-3EAFD06FF58C}" type="parTrans" cxnId="{22EA3D77-869F-47EC-866E-8AE7848B30EA}">
      <dgm:prSet/>
      <dgm:spPr/>
      <dgm:t>
        <a:bodyPr/>
        <a:lstStyle/>
        <a:p>
          <a:endParaRPr lang="pl-PL"/>
        </a:p>
      </dgm:t>
    </dgm:pt>
    <dgm:pt modelId="{E40BD315-E654-4410-A652-15F28C616037}" type="sibTrans" cxnId="{22EA3D77-869F-47EC-866E-8AE7848B30EA}">
      <dgm:prSet/>
      <dgm:spPr/>
      <dgm:t>
        <a:bodyPr/>
        <a:lstStyle/>
        <a:p>
          <a:endParaRPr lang="pl-PL"/>
        </a:p>
      </dgm:t>
    </dgm:pt>
    <dgm:pt modelId="{0C6B80F0-4158-4FC3-BA44-E756B28BF59D}">
      <dgm:prSet/>
      <dgm:spPr/>
      <dgm:t>
        <a:bodyPr/>
        <a:lstStyle/>
        <a:p>
          <a:r>
            <a:rPr lang="pl-PL" dirty="0" smtClean="0"/>
            <a:t>Instrumenty pochodne</a:t>
          </a:r>
          <a:endParaRPr lang="pl-PL" dirty="0"/>
        </a:p>
      </dgm:t>
    </dgm:pt>
    <dgm:pt modelId="{3286E665-5B10-413C-9EA9-88027B155E07}" type="parTrans" cxnId="{7732CB11-7CEA-47F2-B32D-8B4BA5A9A39A}">
      <dgm:prSet/>
      <dgm:spPr/>
      <dgm:t>
        <a:bodyPr/>
        <a:lstStyle/>
        <a:p>
          <a:endParaRPr lang="pl-PL"/>
        </a:p>
      </dgm:t>
    </dgm:pt>
    <dgm:pt modelId="{E5F945F3-F0E7-4AEC-A81B-B53594A8C532}" type="sibTrans" cxnId="{7732CB11-7CEA-47F2-B32D-8B4BA5A9A39A}">
      <dgm:prSet/>
      <dgm:spPr/>
      <dgm:t>
        <a:bodyPr/>
        <a:lstStyle/>
        <a:p>
          <a:endParaRPr lang="pl-PL"/>
        </a:p>
      </dgm:t>
    </dgm:pt>
    <dgm:pt modelId="{53C3DD82-7858-47AF-8A05-004306B9D07C}" type="pres">
      <dgm:prSet presAssocID="{94BC111B-2892-4D8A-8B6B-B80C21D50D7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0893A191-7866-4542-AE92-F5F0D7D25CF7}" type="pres">
      <dgm:prSet presAssocID="{E6521335-AEB4-49C2-A93C-2000ECD803DF}" presName="hierRoot1" presStyleCnt="0"/>
      <dgm:spPr/>
    </dgm:pt>
    <dgm:pt modelId="{47D3D7D8-343D-4149-AE3A-FCD8B83898A4}" type="pres">
      <dgm:prSet presAssocID="{E6521335-AEB4-49C2-A93C-2000ECD803DF}" presName="composite" presStyleCnt="0"/>
      <dgm:spPr/>
    </dgm:pt>
    <dgm:pt modelId="{2C23972F-E607-4412-8203-659A9BCBB7C8}" type="pres">
      <dgm:prSet presAssocID="{E6521335-AEB4-49C2-A93C-2000ECD803DF}" presName="background" presStyleLbl="node0" presStyleIdx="0" presStyleCnt="1"/>
      <dgm:spPr/>
    </dgm:pt>
    <dgm:pt modelId="{5BF4ACDB-EAFB-4E78-95EF-419FAA7F6514}" type="pres">
      <dgm:prSet presAssocID="{E6521335-AEB4-49C2-A93C-2000ECD803DF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AE1E3156-EDE3-44F4-B625-B5F789975E2D}" type="pres">
      <dgm:prSet presAssocID="{E6521335-AEB4-49C2-A93C-2000ECD803DF}" presName="hierChild2" presStyleCnt="0"/>
      <dgm:spPr/>
    </dgm:pt>
    <dgm:pt modelId="{61BA8E85-FA41-4A45-8C1F-27D664D80B68}" type="pres">
      <dgm:prSet presAssocID="{8C308B3D-95E5-48B6-9D94-B04CF6D2AE5C}" presName="Name10" presStyleLbl="parChTrans1D2" presStyleIdx="0" presStyleCnt="3"/>
      <dgm:spPr/>
      <dgm:t>
        <a:bodyPr/>
        <a:lstStyle/>
        <a:p>
          <a:endParaRPr lang="pl-PL"/>
        </a:p>
      </dgm:t>
    </dgm:pt>
    <dgm:pt modelId="{1627525E-5001-491A-9445-C23789C6699E}" type="pres">
      <dgm:prSet presAssocID="{12D08B99-D2DB-4AB8-9369-3DE050507393}" presName="hierRoot2" presStyleCnt="0"/>
      <dgm:spPr/>
    </dgm:pt>
    <dgm:pt modelId="{E6654D1B-7A57-43C7-BB0F-DB24160D17C9}" type="pres">
      <dgm:prSet presAssocID="{12D08B99-D2DB-4AB8-9369-3DE050507393}" presName="composite2" presStyleCnt="0"/>
      <dgm:spPr/>
    </dgm:pt>
    <dgm:pt modelId="{E2240850-CBC8-4B66-8F7D-BC603F4BF0FF}" type="pres">
      <dgm:prSet presAssocID="{12D08B99-D2DB-4AB8-9369-3DE050507393}" presName="background2" presStyleLbl="node2" presStyleIdx="0" presStyleCnt="3"/>
      <dgm:spPr/>
    </dgm:pt>
    <dgm:pt modelId="{20C2216D-DB7C-47BC-B2EE-FFC20FFD7481}" type="pres">
      <dgm:prSet presAssocID="{12D08B99-D2DB-4AB8-9369-3DE050507393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F45FC7C-C205-4CD6-860C-CA8995A6105F}" type="pres">
      <dgm:prSet presAssocID="{12D08B99-D2DB-4AB8-9369-3DE050507393}" presName="hierChild3" presStyleCnt="0"/>
      <dgm:spPr/>
    </dgm:pt>
    <dgm:pt modelId="{40A990D9-F111-4290-91A8-55D6B464FF7F}" type="pres">
      <dgm:prSet presAssocID="{DF684E2E-6B63-462C-A072-3EAFD06FF58C}" presName="Name10" presStyleLbl="parChTrans1D2" presStyleIdx="1" presStyleCnt="3"/>
      <dgm:spPr/>
      <dgm:t>
        <a:bodyPr/>
        <a:lstStyle/>
        <a:p>
          <a:endParaRPr lang="pl-PL"/>
        </a:p>
      </dgm:t>
    </dgm:pt>
    <dgm:pt modelId="{60AD6942-A6B3-4462-8FD2-0FAD1C2BBEB8}" type="pres">
      <dgm:prSet presAssocID="{AC3D2073-1419-4137-BF66-3ED2028402E5}" presName="hierRoot2" presStyleCnt="0"/>
      <dgm:spPr/>
    </dgm:pt>
    <dgm:pt modelId="{23D53307-2850-4305-9098-3AC5E2186E2C}" type="pres">
      <dgm:prSet presAssocID="{AC3D2073-1419-4137-BF66-3ED2028402E5}" presName="composite2" presStyleCnt="0"/>
      <dgm:spPr/>
    </dgm:pt>
    <dgm:pt modelId="{105B3F7A-B654-45DC-A0F1-76CC1EC23DB6}" type="pres">
      <dgm:prSet presAssocID="{AC3D2073-1419-4137-BF66-3ED2028402E5}" presName="background2" presStyleLbl="node2" presStyleIdx="1" presStyleCnt="3"/>
      <dgm:spPr/>
    </dgm:pt>
    <dgm:pt modelId="{6DAB1B4E-6053-4EF2-A111-E1CC7F2F19E2}" type="pres">
      <dgm:prSet presAssocID="{AC3D2073-1419-4137-BF66-3ED2028402E5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1DAD76A0-A6DE-40A3-9B2C-1064D466A116}" type="pres">
      <dgm:prSet presAssocID="{AC3D2073-1419-4137-BF66-3ED2028402E5}" presName="hierChild3" presStyleCnt="0"/>
      <dgm:spPr/>
    </dgm:pt>
    <dgm:pt modelId="{0F506C5C-81A8-4A96-B6C3-BEB0320B274A}" type="pres">
      <dgm:prSet presAssocID="{3286E665-5B10-413C-9EA9-88027B155E07}" presName="Name10" presStyleLbl="parChTrans1D2" presStyleIdx="2" presStyleCnt="3"/>
      <dgm:spPr/>
      <dgm:t>
        <a:bodyPr/>
        <a:lstStyle/>
        <a:p>
          <a:endParaRPr lang="pl-PL"/>
        </a:p>
      </dgm:t>
    </dgm:pt>
    <dgm:pt modelId="{C31463CC-F218-485A-B0BA-BE7E1DA23B42}" type="pres">
      <dgm:prSet presAssocID="{0C6B80F0-4158-4FC3-BA44-E756B28BF59D}" presName="hierRoot2" presStyleCnt="0"/>
      <dgm:spPr/>
    </dgm:pt>
    <dgm:pt modelId="{DD73C2AB-DC02-48C2-BA66-C0AD95FD9EB9}" type="pres">
      <dgm:prSet presAssocID="{0C6B80F0-4158-4FC3-BA44-E756B28BF59D}" presName="composite2" presStyleCnt="0"/>
      <dgm:spPr/>
    </dgm:pt>
    <dgm:pt modelId="{63D7726F-03C4-42CD-91AA-86A15B35FF74}" type="pres">
      <dgm:prSet presAssocID="{0C6B80F0-4158-4FC3-BA44-E756B28BF59D}" presName="background2" presStyleLbl="node2" presStyleIdx="2" presStyleCnt="3"/>
      <dgm:spPr/>
    </dgm:pt>
    <dgm:pt modelId="{EC913C0E-B137-4ED3-AF09-750E27108AD0}" type="pres">
      <dgm:prSet presAssocID="{0C6B80F0-4158-4FC3-BA44-E756B28BF59D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7A54AAB0-445C-49C4-8C83-EB3D47683AE9}" type="pres">
      <dgm:prSet presAssocID="{0C6B80F0-4158-4FC3-BA44-E756B28BF59D}" presName="hierChild3" presStyleCnt="0"/>
      <dgm:spPr/>
    </dgm:pt>
  </dgm:ptLst>
  <dgm:cxnLst>
    <dgm:cxn modelId="{C3AE89D2-AE1D-4139-BE58-D6AF1BE3CAEC}" type="presOf" srcId="{3286E665-5B10-413C-9EA9-88027B155E07}" destId="{0F506C5C-81A8-4A96-B6C3-BEB0320B274A}" srcOrd="0" destOrd="0" presId="urn:microsoft.com/office/officeart/2005/8/layout/hierarchy1"/>
    <dgm:cxn modelId="{E95A8EF8-96AC-4E8C-A074-9927053A5640}" type="presOf" srcId="{0C6B80F0-4158-4FC3-BA44-E756B28BF59D}" destId="{EC913C0E-B137-4ED3-AF09-750E27108AD0}" srcOrd="0" destOrd="0" presId="urn:microsoft.com/office/officeart/2005/8/layout/hierarchy1"/>
    <dgm:cxn modelId="{72881883-8821-43DC-BA64-97A3404519DD}" srcId="{E6521335-AEB4-49C2-A93C-2000ECD803DF}" destId="{12D08B99-D2DB-4AB8-9369-3DE050507393}" srcOrd="0" destOrd="0" parTransId="{8C308B3D-95E5-48B6-9D94-B04CF6D2AE5C}" sibTransId="{8FB184AF-5320-4322-A41F-F7D7F72AE0EF}"/>
    <dgm:cxn modelId="{7732CB11-7CEA-47F2-B32D-8B4BA5A9A39A}" srcId="{E6521335-AEB4-49C2-A93C-2000ECD803DF}" destId="{0C6B80F0-4158-4FC3-BA44-E756B28BF59D}" srcOrd="2" destOrd="0" parTransId="{3286E665-5B10-413C-9EA9-88027B155E07}" sibTransId="{E5F945F3-F0E7-4AEC-A81B-B53594A8C532}"/>
    <dgm:cxn modelId="{C9D4858D-5D23-44C6-B483-472F111EA295}" srcId="{94BC111B-2892-4D8A-8B6B-B80C21D50D7F}" destId="{E6521335-AEB4-49C2-A93C-2000ECD803DF}" srcOrd="0" destOrd="0" parTransId="{86C7CE03-1FBA-48F7-8913-08138987B7DB}" sibTransId="{FF765ED7-FDB6-4C00-9C99-A88552ABA418}"/>
    <dgm:cxn modelId="{356941C8-96F4-4908-B07D-29A1FA3D6DEE}" type="presOf" srcId="{AC3D2073-1419-4137-BF66-3ED2028402E5}" destId="{6DAB1B4E-6053-4EF2-A111-E1CC7F2F19E2}" srcOrd="0" destOrd="0" presId="urn:microsoft.com/office/officeart/2005/8/layout/hierarchy1"/>
    <dgm:cxn modelId="{0D2F74E3-758B-48FE-887A-4C621D3F717B}" type="presOf" srcId="{12D08B99-D2DB-4AB8-9369-3DE050507393}" destId="{20C2216D-DB7C-47BC-B2EE-FFC20FFD7481}" srcOrd="0" destOrd="0" presId="urn:microsoft.com/office/officeart/2005/8/layout/hierarchy1"/>
    <dgm:cxn modelId="{5AA44452-2B37-4616-B401-E89D2D3A9054}" type="presOf" srcId="{8C308B3D-95E5-48B6-9D94-B04CF6D2AE5C}" destId="{61BA8E85-FA41-4A45-8C1F-27D664D80B68}" srcOrd="0" destOrd="0" presId="urn:microsoft.com/office/officeart/2005/8/layout/hierarchy1"/>
    <dgm:cxn modelId="{22EA3D77-869F-47EC-866E-8AE7848B30EA}" srcId="{E6521335-AEB4-49C2-A93C-2000ECD803DF}" destId="{AC3D2073-1419-4137-BF66-3ED2028402E5}" srcOrd="1" destOrd="0" parTransId="{DF684E2E-6B63-462C-A072-3EAFD06FF58C}" sibTransId="{E40BD315-E654-4410-A652-15F28C616037}"/>
    <dgm:cxn modelId="{F0D17CAA-CE50-4D7B-A550-B323D6185986}" type="presOf" srcId="{DF684E2E-6B63-462C-A072-3EAFD06FF58C}" destId="{40A990D9-F111-4290-91A8-55D6B464FF7F}" srcOrd="0" destOrd="0" presId="urn:microsoft.com/office/officeart/2005/8/layout/hierarchy1"/>
    <dgm:cxn modelId="{6F9FE178-5E26-4DCE-8AF7-76A78BA01684}" type="presOf" srcId="{E6521335-AEB4-49C2-A93C-2000ECD803DF}" destId="{5BF4ACDB-EAFB-4E78-95EF-419FAA7F6514}" srcOrd="0" destOrd="0" presId="urn:microsoft.com/office/officeart/2005/8/layout/hierarchy1"/>
    <dgm:cxn modelId="{68FEB0C9-8F11-47BF-B1CC-9F6B5EBE9534}" type="presOf" srcId="{94BC111B-2892-4D8A-8B6B-B80C21D50D7F}" destId="{53C3DD82-7858-47AF-8A05-004306B9D07C}" srcOrd="0" destOrd="0" presId="urn:microsoft.com/office/officeart/2005/8/layout/hierarchy1"/>
    <dgm:cxn modelId="{FC9B7FA4-F854-4360-99F5-C630054362DB}" type="presParOf" srcId="{53C3DD82-7858-47AF-8A05-004306B9D07C}" destId="{0893A191-7866-4542-AE92-F5F0D7D25CF7}" srcOrd="0" destOrd="0" presId="urn:microsoft.com/office/officeart/2005/8/layout/hierarchy1"/>
    <dgm:cxn modelId="{D3A41445-E4D2-4707-A97F-C0B97AAB1788}" type="presParOf" srcId="{0893A191-7866-4542-AE92-F5F0D7D25CF7}" destId="{47D3D7D8-343D-4149-AE3A-FCD8B83898A4}" srcOrd="0" destOrd="0" presId="urn:microsoft.com/office/officeart/2005/8/layout/hierarchy1"/>
    <dgm:cxn modelId="{95B62E37-B9C8-40EB-9295-ED4FEA3FD9C4}" type="presParOf" srcId="{47D3D7D8-343D-4149-AE3A-FCD8B83898A4}" destId="{2C23972F-E607-4412-8203-659A9BCBB7C8}" srcOrd="0" destOrd="0" presId="urn:microsoft.com/office/officeart/2005/8/layout/hierarchy1"/>
    <dgm:cxn modelId="{1160A18A-6B6C-4F92-9079-C53C40B24692}" type="presParOf" srcId="{47D3D7D8-343D-4149-AE3A-FCD8B83898A4}" destId="{5BF4ACDB-EAFB-4E78-95EF-419FAA7F6514}" srcOrd="1" destOrd="0" presId="urn:microsoft.com/office/officeart/2005/8/layout/hierarchy1"/>
    <dgm:cxn modelId="{3787FBD5-7913-4E7A-8CA4-594EB3228590}" type="presParOf" srcId="{0893A191-7866-4542-AE92-F5F0D7D25CF7}" destId="{AE1E3156-EDE3-44F4-B625-B5F789975E2D}" srcOrd="1" destOrd="0" presId="urn:microsoft.com/office/officeart/2005/8/layout/hierarchy1"/>
    <dgm:cxn modelId="{01E8C5A7-6466-40AF-A29B-09E93DB9B3FA}" type="presParOf" srcId="{AE1E3156-EDE3-44F4-B625-B5F789975E2D}" destId="{61BA8E85-FA41-4A45-8C1F-27D664D80B68}" srcOrd="0" destOrd="0" presId="urn:microsoft.com/office/officeart/2005/8/layout/hierarchy1"/>
    <dgm:cxn modelId="{3BD8AA3C-5D62-4566-9F2D-540EE3E73A29}" type="presParOf" srcId="{AE1E3156-EDE3-44F4-B625-B5F789975E2D}" destId="{1627525E-5001-491A-9445-C23789C6699E}" srcOrd="1" destOrd="0" presId="urn:microsoft.com/office/officeart/2005/8/layout/hierarchy1"/>
    <dgm:cxn modelId="{0C21E1F8-572E-4CEB-9F2D-601DD593BB59}" type="presParOf" srcId="{1627525E-5001-491A-9445-C23789C6699E}" destId="{E6654D1B-7A57-43C7-BB0F-DB24160D17C9}" srcOrd="0" destOrd="0" presId="urn:microsoft.com/office/officeart/2005/8/layout/hierarchy1"/>
    <dgm:cxn modelId="{B13EC265-D48E-42CA-B3D3-12F04AC999D5}" type="presParOf" srcId="{E6654D1B-7A57-43C7-BB0F-DB24160D17C9}" destId="{E2240850-CBC8-4B66-8F7D-BC603F4BF0FF}" srcOrd="0" destOrd="0" presId="urn:microsoft.com/office/officeart/2005/8/layout/hierarchy1"/>
    <dgm:cxn modelId="{5DDC064E-C438-4481-8C8A-42140BF1C92C}" type="presParOf" srcId="{E6654D1B-7A57-43C7-BB0F-DB24160D17C9}" destId="{20C2216D-DB7C-47BC-B2EE-FFC20FFD7481}" srcOrd="1" destOrd="0" presId="urn:microsoft.com/office/officeart/2005/8/layout/hierarchy1"/>
    <dgm:cxn modelId="{99DA5E17-C277-45E1-94B7-74076954DD92}" type="presParOf" srcId="{1627525E-5001-491A-9445-C23789C6699E}" destId="{6F45FC7C-C205-4CD6-860C-CA8995A6105F}" srcOrd="1" destOrd="0" presId="urn:microsoft.com/office/officeart/2005/8/layout/hierarchy1"/>
    <dgm:cxn modelId="{03F1A820-2425-4B85-8F5E-AA223F03F628}" type="presParOf" srcId="{AE1E3156-EDE3-44F4-B625-B5F789975E2D}" destId="{40A990D9-F111-4290-91A8-55D6B464FF7F}" srcOrd="2" destOrd="0" presId="urn:microsoft.com/office/officeart/2005/8/layout/hierarchy1"/>
    <dgm:cxn modelId="{AAA435C7-BD82-49D1-BCA0-801C0D9F3407}" type="presParOf" srcId="{AE1E3156-EDE3-44F4-B625-B5F789975E2D}" destId="{60AD6942-A6B3-4462-8FD2-0FAD1C2BBEB8}" srcOrd="3" destOrd="0" presId="urn:microsoft.com/office/officeart/2005/8/layout/hierarchy1"/>
    <dgm:cxn modelId="{77AC23C4-AE5C-4962-9EAB-224968DEAE4C}" type="presParOf" srcId="{60AD6942-A6B3-4462-8FD2-0FAD1C2BBEB8}" destId="{23D53307-2850-4305-9098-3AC5E2186E2C}" srcOrd="0" destOrd="0" presId="urn:microsoft.com/office/officeart/2005/8/layout/hierarchy1"/>
    <dgm:cxn modelId="{ED3134D7-65F9-453F-BAED-D257CDD0DCF3}" type="presParOf" srcId="{23D53307-2850-4305-9098-3AC5E2186E2C}" destId="{105B3F7A-B654-45DC-A0F1-76CC1EC23DB6}" srcOrd="0" destOrd="0" presId="urn:microsoft.com/office/officeart/2005/8/layout/hierarchy1"/>
    <dgm:cxn modelId="{980651B3-54F1-4373-99BE-A563B31E223A}" type="presParOf" srcId="{23D53307-2850-4305-9098-3AC5E2186E2C}" destId="{6DAB1B4E-6053-4EF2-A111-E1CC7F2F19E2}" srcOrd="1" destOrd="0" presId="urn:microsoft.com/office/officeart/2005/8/layout/hierarchy1"/>
    <dgm:cxn modelId="{F44C26FF-10F7-4AD7-B624-07EBE0C1AE33}" type="presParOf" srcId="{60AD6942-A6B3-4462-8FD2-0FAD1C2BBEB8}" destId="{1DAD76A0-A6DE-40A3-9B2C-1064D466A116}" srcOrd="1" destOrd="0" presId="urn:microsoft.com/office/officeart/2005/8/layout/hierarchy1"/>
    <dgm:cxn modelId="{80BF9A7E-BC6E-4E50-A682-D0121322D0B2}" type="presParOf" srcId="{AE1E3156-EDE3-44F4-B625-B5F789975E2D}" destId="{0F506C5C-81A8-4A96-B6C3-BEB0320B274A}" srcOrd="4" destOrd="0" presId="urn:microsoft.com/office/officeart/2005/8/layout/hierarchy1"/>
    <dgm:cxn modelId="{EF3D67BB-0058-4A3B-933C-038FD4564DCB}" type="presParOf" srcId="{AE1E3156-EDE3-44F4-B625-B5F789975E2D}" destId="{C31463CC-F218-485A-B0BA-BE7E1DA23B42}" srcOrd="5" destOrd="0" presId="urn:microsoft.com/office/officeart/2005/8/layout/hierarchy1"/>
    <dgm:cxn modelId="{BC0D3A75-E131-45E2-99BA-5E5A7665C7F7}" type="presParOf" srcId="{C31463CC-F218-485A-B0BA-BE7E1DA23B42}" destId="{DD73C2AB-DC02-48C2-BA66-C0AD95FD9EB9}" srcOrd="0" destOrd="0" presId="urn:microsoft.com/office/officeart/2005/8/layout/hierarchy1"/>
    <dgm:cxn modelId="{D6DA5FFE-CBC2-49A6-941D-AA58E4D38F78}" type="presParOf" srcId="{DD73C2AB-DC02-48C2-BA66-C0AD95FD9EB9}" destId="{63D7726F-03C4-42CD-91AA-86A15B35FF74}" srcOrd="0" destOrd="0" presId="urn:microsoft.com/office/officeart/2005/8/layout/hierarchy1"/>
    <dgm:cxn modelId="{B3A946D3-8DA2-4427-B168-22C87F4029B3}" type="presParOf" srcId="{DD73C2AB-DC02-48C2-BA66-C0AD95FD9EB9}" destId="{EC913C0E-B137-4ED3-AF09-750E27108AD0}" srcOrd="1" destOrd="0" presId="urn:microsoft.com/office/officeart/2005/8/layout/hierarchy1"/>
    <dgm:cxn modelId="{4BD92B94-B6D0-4CB9-BFDE-B2825DBE53BB}" type="presParOf" srcId="{C31463CC-F218-485A-B0BA-BE7E1DA23B42}" destId="{7A54AAB0-445C-49C4-8C83-EB3D47683AE9}" srcOrd="1" destOrd="0" presId="urn:microsoft.com/office/officeart/2005/8/layout/hierarchy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9414A7A-936C-44F5-B5EA-B93461DC526F}" type="doc">
      <dgm:prSet loTypeId="urn:microsoft.com/office/officeart/2005/8/layout/hierarchy1" loCatId="hierarchy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0EB0D5A1-3AF7-4E55-A6DA-B8DB5FA34D22}">
      <dgm:prSet phldrT="[Tekst]"/>
      <dgm:spPr/>
      <dgm:t>
        <a:bodyPr/>
        <a:lstStyle/>
        <a:p>
          <a:r>
            <a:rPr lang="pl-PL" dirty="0" smtClean="0"/>
            <a:t>Instrumenty pochodne</a:t>
          </a:r>
          <a:endParaRPr lang="pl-PL" dirty="0"/>
        </a:p>
      </dgm:t>
    </dgm:pt>
    <dgm:pt modelId="{CC1B2DA9-60E4-402F-9497-A67960220DF3}" type="parTrans" cxnId="{23487D27-6EF9-4B05-8B99-112CAE9FED7D}">
      <dgm:prSet/>
      <dgm:spPr/>
      <dgm:t>
        <a:bodyPr/>
        <a:lstStyle/>
        <a:p>
          <a:endParaRPr lang="pl-PL"/>
        </a:p>
      </dgm:t>
    </dgm:pt>
    <dgm:pt modelId="{CD8F2CB6-CAD6-487A-9E7B-34E0B2CCFAD5}" type="sibTrans" cxnId="{23487D27-6EF9-4B05-8B99-112CAE9FED7D}">
      <dgm:prSet/>
      <dgm:spPr/>
      <dgm:t>
        <a:bodyPr/>
        <a:lstStyle/>
        <a:p>
          <a:endParaRPr lang="pl-PL"/>
        </a:p>
      </dgm:t>
    </dgm:pt>
    <dgm:pt modelId="{08723F2B-A5DE-447D-A2FA-F63E8DBE235C}">
      <dgm:prSet phldrT="[Tekst]"/>
      <dgm:spPr/>
      <dgm:t>
        <a:bodyPr/>
        <a:lstStyle/>
        <a:p>
          <a:r>
            <a:rPr lang="pl-PL" dirty="0" smtClean="0"/>
            <a:t>Kontrakty </a:t>
          </a:r>
          <a:r>
            <a:rPr lang="pl-PL" dirty="0" err="1" smtClean="0"/>
            <a:t>forwards</a:t>
          </a:r>
          <a:endParaRPr lang="pl-PL" dirty="0"/>
        </a:p>
      </dgm:t>
    </dgm:pt>
    <dgm:pt modelId="{D9DB3383-8372-4019-A849-52DDBB1033DD}" type="parTrans" cxnId="{38ED34FB-9506-4B74-8839-14BF73791138}">
      <dgm:prSet/>
      <dgm:spPr/>
      <dgm:t>
        <a:bodyPr/>
        <a:lstStyle/>
        <a:p>
          <a:endParaRPr lang="pl-PL"/>
        </a:p>
      </dgm:t>
    </dgm:pt>
    <dgm:pt modelId="{BE84D04F-312F-4DF5-B8A8-3A4D8A109B99}" type="sibTrans" cxnId="{38ED34FB-9506-4B74-8839-14BF73791138}">
      <dgm:prSet/>
      <dgm:spPr/>
      <dgm:t>
        <a:bodyPr/>
        <a:lstStyle/>
        <a:p>
          <a:endParaRPr lang="pl-PL"/>
        </a:p>
      </dgm:t>
    </dgm:pt>
    <dgm:pt modelId="{057AF45C-020D-49AC-A41C-635D108D89ED}">
      <dgm:prSet phldrT="[Tekst]"/>
      <dgm:spPr/>
      <dgm:t>
        <a:bodyPr/>
        <a:lstStyle/>
        <a:p>
          <a:r>
            <a:rPr lang="pl-PL" dirty="0" smtClean="0"/>
            <a:t>Kontrakty </a:t>
          </a:r>
          <a:r>
            <a:rPr lang="pl-PL" dirty="0" err="1" smtClean="0"/>
            <a:t>futures</a:t>
          </a:r>
          <a:endParaRPr lang="pl-PL" dirty="0"/>
        </a:p>
      </dgm:t>
    </dgm:pt>
    <dgm:pt modelId="{FDA05194-ABA1-4170-899E-41E65F333097}" type="parTrans" cxnId="{27CD3939-AEE7-412D-A871-3B75CAB327E3}">
      <dgm:prSet/>
      <dgm:spPr/>
      <dgm:t>
        <a:bodyPr/>
        <a:lstStyle/>
        <a:p>
          <a:endParaRPr lang="pl-PL"/>
        </a:p>
      </dgm:t>
    </dgm:pt>
    <dgm:pt modelId="{AF5769DF-D23E-4317-BBA7-81EA3A17672B}" type="sibTrans" cxnId="{27CD3939-AEE7-412D-A871-3B75CAB327E3}">
      <dgm:prSet/>
      <dgm:spPr/>
      <dgm:t>
        <a:bodyPr/>
        <a:lstStyle/>
        <a:p>
          <a:endParaRPr lang="pl-PL"/>
        </a:p>
      </dgm:t>
    </dgm:pt>
    <dgm:pt modelId="{2C816D11-21B6-4A66-A1B7-A5B50BB7262F}">
      <dgm:prSet phldrT="[Tekst]"/>
      <dgm:spPr/>
      <dgm:t>
        <a:bodyPr/>
        <a:lstStyle/>
        <a:p>
          <a:r>
            <a:rPr lang="pl-PL" dirty="0" smtClean="0"/>
            <a:t>Opcje</a:t>
          </a:r>
          <a:endParaRPr lang="pl-PL" dirty="0"/>
        </a:p>
      </dgm:t>
    </dgm:pt>
    <dgm:pt modelId="{D900F856-FFFE-4F08-9D36-AFD6B0AF252D}" type="parTrans" cxnId="{4CF906B0-D5AF-4A16-9D75-DA78B089E504}">
      <dgm:prSet/>
      <dgm:spPr/>
      <dgm:t>
        <a:bodyPr/>
        <a:lstStyle/>
        <a:p>
          <a:endParaRPr lang="pl-PL"/>
        </a:p>
      </dgm:t>
    </dgm:pt>
    <dgm:pt modelId="{7B23BAF2-1A62-4068-9932-B6860A93FD2E}" type="sibTrans" cxnId="{4CF906B0-D5AF-4A16-9D75-DA78B089E504}">
      <dgm:prSet/>
      <dgm:spPr/>
      <dgm:t>
        <a:bodyPr/>
        <a:lstStyle/>
        <a:p>
          <a:endParaRPr lang="pl-PL"/>
        </a:p>
      </dgm:t>
    </dgm:pt>
    <dgm:pt modelId="{C1DED8AA-8061-4FC1-9005-8BE38468E210}" type="pres">
      <dgm:prSet presAssocID="{69414A7A-936C-44F5-B5EA-B93461DC526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C9E8A84F-111A-4BB4-8A4A-7EF3042B17A8}" type="pres">
      <dgm:prSet presAssocID="{0EB0D5A1-3AF7-4E55-A6DA-B8DB5FA34D22}" presName="hierRoot1" presStyleCnt="0"/>
      <dgm:spPr/>
    </dgm:pt>
    <dgm:pt modelId="{10AAE41E-E85D-40C9-8E5A-9D0531FE0B1C}" type="pres">
      <dgm:prSet presAssocID="{0EB0D5A1-3AF7-4E55-A6DA-B8DB5FA34D22}" presName="composite" presStyleCnt="0"/>
      <dgm:spPr/>
    </dgm:pt>
    <dgm:pt modelId="{E7C241F4-BA9D-4241-8AF8-9C9AFA129584}" type="pres">
      <dgm:prSet presAssocID="{0EB0D5A1-3AF7-4E55-A6DA-B8DB5FA34D22}" presName="background" presStyleLbl="node0" presStyleIdx="0" presStyleCnt="1"/>
      <dgm:spPr/>
    </dgm:pt>
    <dgm:pt modelId="{4AE6C679-1821-4659-B926-FBD37C54B98A}" type="pres">
      <dgm:prSet presAssocID="{0EB0D5A1-3AF7-4E55-A6DA-B8DB5FA34D22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BD1E455-B9F6-4C6E-998E-F27784825A37}" type="pres">
      <dgm:prSet presAssocID="{0EB0D5A1-3AF7-4E55-A6DA-B8DB5FA34D22}" presName="hierChild2" presStyleCnt="0"/>
      <dgm:spPr/>
    </dgm:pt>
    <dgm:pt modelId="{59D045FC-F3B6-4509-A9CE-4AF08FAC05B3}" type="pres">
      <dgm:prSet presAssocID="{D9DB3383-8372-4019-A849-52DDBB1033DD}" presName="Name10" presStyleLbl="parChTrans1D2" presStyleIdx="0" presStyleCnt="3"/>
      <dgm:spPr/>
      <dgm:t>
        <a:bodyPr/>
        <a:lstStyle/>
        <a:p>
          <a:endParaRPr lang="pl-PL"/>
        </a:p>
      </dgm:t>
    </dgm:pt>
    <dgm:pt modelId="{B3AD5466-BB2D-4D02-86A8-375C45417A7E}" type="pres">
      <dgm:prSet presAssocID="{08723F2B-A5DE-447D-A2FA-F63E8DBE235C}" presName="hierRoot2" presStyleCnt="0"/>
      <dgm:spPr/>
    </dgm:pt>
    <dgm:pt modelId="{AC780AE9-B048-4ACA-AABB-6411570D3CC8}" type="pres">
      <dgm:prSet presAssocID="{08723F2B-A5DE-447D-A2FA-F63E8DBE235C}" presName="composite2" presStyleCnt="0"/>
      <dgm:spPr/>
    </dgm:pt>
    <dgm:pt modelId="{BCAA3AD6-1225-42FF-A797-5ADFA9543468}" type="pres">
      <dgm:prSet presAssocID="{08723F2B-A5DE-447D-A2FA-F63E8DBE235C}" presName="background2" presStyleLbl="node2" presStyleIdx="0" presStyleCnt="3"/>
      <dgm:spPr/>
    </dgm:pt>
    <dgm:pt modelId="{0CF1263F-AC28-44F7-A84B-B0C5D998E945}" type="pres">
      <dgm:prSet presAssocID="{08723F2B-A5DE-447D-A2FA-F63E8DBE235C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8F95069E-20AD-46B6-9404-0B92115D7E3C}" type="pres">
      <dgm:prSet presAssocID="{08723F2B-A5DE-447D-A2FA-F63E8DBE235C}" presName="hierChild3" presStyleCnt="0"/>
      <dgm:spPr/>
    </dgm:pt>
    <dgm:pt modelId="{117A4CDC-D608-4FEF-98D2-DCEFC57CE21B}" type="pres">
      <dgm:prSet presAssocID="{FDA05194-ABA1-4170-899E-41E65F333097}" presName="Name10" presStyleLbl="parChTrans1D2" presStyleIdx="1" presStyleCnt="3"/>
      <dgm:spPr/>
      <dgm:t>
        <a:bodyPr/>
        <a:lstStyle/>
        <a:p>
          <a:endParaRPr lang="pl-PL"/>
        </a:p>
      </dgm:t>
    </dgm:pt>
    <dgm:pt modelId="{516B80E5-4559-4DDE-B032-C89679350860}" type="pres">
      <dgm:prSet presAssocID="{057AF45C-020D-49AC-A41C-635D108D89ED}" presName="hierRoot2" presStyleCnt="0"/>
      <dgm:spPr/>
    </dgm:pt>
    <dgm:pt modelId="{C04CD769-5366-46BA-9A25-8A1EF618EECC}" type="pres">
      <dgm:prSet presAssocID="{057AF45C-020D-49AC-A41C-635D108D89ED}" presName="composite2" presStyleCnt="0"/>
      <dgm:spPr/>
    </dgm:pt>
    <dgm:pt modelId="{68D8B3E2-3D81-4A2A-999D-DDE408E4059C}" type="pres">
      <dgm:prSet presAssocID="{057AF45C-020D-49AC-A41C-635D108D89ED}" presName="background2" presStyleLbl="node2" presStyleIdx="1" presStyleCnt="3"/>
      <dgm:spPr/>
    </dgm:pt>
    <dgm:pt modelId="{F75187D3-86FE-4E64-A31C-F6B4A7E882F4}" type="pres">
      <dgm:prSet presAssocID="{057AF45C-020D-49AC-A41C-635D108D89ED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C3663486-0620-4E34-9048-EFEA2B6A45D0}" type="pres">
      <dgm:prSet presAssocID="{057AF45C-020D-49AC-A41C-635D108D89ED}" presName="hierChild3" presStyleCnt="0"/>
      <dgm:spPr/>
    </dgm:pt>
    <dgm:pt modelId="{88AA1E3C-55E8-48FA-8D03-ED00CD1E65B9}" type="pres">
      <dgm:prSet presAssocID="{D900F856-FFFE-4F08-9D36-AFD6B0AF252D}" presName="Name10" presStyleLbl="parChTrans1D2" presStyleIdx="2" presStyleCnt="3"/>
      <dgm:spPr/>
      <dgm:t>
        <a:bodyPr/>
        <a:lstStyle/>
        <a:p>
          <a:endParaRPr lang="pl-PL"/>
        </a:p>
      </dgm:t>
    </dgm:pt>
    <dgm:pt modelId="{38E56B3D-058F-45F5-8419-89AB440999F3}" type="pres">
      <dgm:prSet presAssocID="{2C816D11-21B6-4A66-A1B7-A5B50BB7262F}" presName="hierRoot2" presStyleCnt="0"/>
      <dgm:spPr/>
    </dgm:pt>
    <dgm:pt modelId="{150DEC9E-1E88-40C1-9799-67E98A551A8B}" type="pres">
      <dgm:prSet presAssocID="{2C816D11-21B6-4A66-A1B7-A5B50BB7262F}" presName="composite2" presStyleCnt="0"/>
      <dgm:spPr/>
    </dgm:pt>
    <dgm:pt modelId="{5773AA6E-A57D-4B88-901E-D70E9F687BB1}" type="pres">
      <dgm:prSet presAssocID="{2C816D11-21B6-4A66-A1B7-A5B50BB7262F}" presName="background2" presStyleLbl="node2" presStyleIdx="2" presStyleCnt="3"/>
      <dgm:spPr/>
    </dgm:pt>
    <dgm:pt modelId="{FE5858DF-BFD1-4E04-9318-03BF94DFE074}" type="pres">
      <dgm:prSet presAssocID="{2C816D11-21B6-4A66-A1B7-A5B50BB7262F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156DF673-3351-4AC6-9220-FF3226021904}" type="pres">
      <dgm:prSet presAssocID="{2C816D11-21B6-4A66-A1B7-A5B50BB7262F}" presName="hierChild3" presStyleCnt="0"/>
      <dgm:spPr/>
    </dgm:pt>
  </dgm:ptLst>
  <dgm:cxnLst>
    <dgm:cxn modelId="{B40A04B5-5DAC-4B87-BDF3-AE93AA92171E}" type="presOf" srcId="{2C816D11-21B6-4A66-A1B7-A5B50BB7262F}" destId="{FE5858DF-BFD1-4E04-9318-03BF94DFE074}" srcOrd="0" destOrd="0" presId="urn:microsoft.com/office/officeart/2005/8/layout/hierarchy1"/>
    <dgm:cxn modelId="{9F4F89A9-20F5-4D35-A261-A9E8D1C3E82C}" type="presOf" srcId="{057AF45C-020D-49AC-A41C-635D108D89ED}" destId="{F75187D3-86FE-4E64-A31C-F6B4A7E882F4}" srcOrd="0" destOrd="0" presId="urn:microsoft.com/office/officeart/2005/8/layout/hierarchy1"/>
    <dgm:cxn modelId="{A1A1E2EA-6B3A-455C-A18F-FAB18366BF13}" type="presOf" srcId="{0EB0D5A1-3AF7-4E55-A6DA-B8DB5FA34D22}" destId="{4AE6C679-1821-4659-B926-FBD37C54B98A}" srcOrd="0" destOrd="0" presId="urn:microsoft.com/office/officeart/2005/8/layout/hierarchy1"/>
    <dgm:cxn modelId="{D4C77F61-B227-425F-90DF-66F39421EBCF}" type="presOf" srcId="{D900F856-FFFE-4F08-9D36-AFD6B0AF252D}" destId="{88AA1E3C-55E8-48FA-8D03-ED00CD1E65B9}" srcOrd="0" destOrd="0" presId="urn:microsoft.com/office/officeart/2005/8/layout/hierarchy1"/>
    <dgm:cxn modelId="{FE8FBBCB-91E3-482B-8D2B-BA30CC63B139}" type="presOf" srcId="{D9DB3383-8372-4019-A849-52DDBB1033DD}" destId="{59D045FC-F3B6-4509-A9CE-4AF08FAC05B3}" srcOrd="0" destOrd="0" presId="urn:microsoft.com/office/officeart/2005/8/layout/hierarchy1"/>
    <dgm:cxn modelId="{27CD3939-AEE7-412D-A871-3B75CAB327E3}" srcId="{0EB0D5A1-3AF7-4E55-A6DA-B8DB5FA34D22}" destId="{057AF45C-020D-49AC-A41C-635D108D89ED}" srcOrd="1" destOrd="0" parTransId="{FDA05194-ABA1-4170-899E-41E65F333097}" sibTransId="{AF5769DF-D23E-4317-BBA7-81EA3A17672B}"/>
    <dgm:cxn modelId="{1126B4DA-37B5-49AF-874D-A32F5FFE7672}" type="presOf" srcId="{FDA05194-ABA1-4170-899E-41E65F333097}" destId="{117A4CDC-D608-4FEF-98D2-DCEFC57CE21B}" srcOrd="0" destOrd="0" presId="urn:microsoft.com/office/officeart/2005/8/layout/hierarchy1"/>
    <dgm:cxn modelId="{38ED34FB-9506-4B74-8839-14BF73791138}" srcId="{0EB0D5A1-3AF7-4E55-A6DA-B8DB5FA34D22}" destId="{08723F2B-A5DE-447D-A2FA-F63E8DBE235C}" srcOrd="0" destOrd="0" parTransId="{D9DB3383-8372-4019-A849-52DDBB1033DD}" sibTransId="{BE84D04F-312F-4DF5-B8A8-3A4D8A109B99}"/>
    <dgm:cxn modelId="{23487D27-6EF9-4B05-8B99-112CAE9FED7D}" srcId="{69414A7A-936C-44F5-B5EA-B93461DC526F}" destId="{0EB0D5A1-3AF7-4E55-A6DA-B8DB5FA34D22}" srcOrd="0" destOrd="0" parTransId="{CC1B2DA9-60E4-402F-9497-A67960220DF3}" sibTransId="{CD8F2CB6-CAD6-487A-9E7B-34E0B2CCFAD5}"/>
    <dgm:cxn modelId="{4CF906B0-D5AF-4A16-9D75-DA78B089E504}" srcId="{0EB0D5A1-3AF7-4E55-A6DA-B8DB5FA34D22}" destId="{2C816D11-21B6-4A66-A1B7-A5B50BB7262F}" srcOrd="2" destOrd="0" parTransId="{D900F856-FFFE-4F08-9D36-AFD6B0AF252D}" sibTransId="{7B23BAF2-1A62-4068-9932-B6860A93FD2E}"/>
    <dgm:cxn modelId="{9231A0AE-BB44-4E6C-9395-2209953DDBA0}" type="presOf" srcId="{69414A7A-936C-44F5-B5EA-B93461DC526F}" destId="{C1DED8AA-8061-4FC1-9005-8BE38468E210}" srcOrd="0" destOrd="0" presId="urn:microsoft.com/office/officeart/2005/8/layout/hierarchy1"/>
    <dgm:cxn modelId="{CE82BBF0-2F60-4F3C-8C5D-651C2AD3EFC0}" type="presOf" srcId="{08723F2B-A5DE-447D-A2FA-F63E8DBE235C}" destId="{0CF1263F-AC28-44F7-A84B-B0C5D998E945}" srcOrd="0" destOrd="0" presId="urn:microsoft.com/office/officeart/2005/8/layout/hierarchy1"/>
    <dgm:cxn modelId="{C3235B12-623E-4618-80C7-6C79D41D96AF}" type="presParOf" srcId="{C1DED8AA-8061-4FC1-9005-8BE38468E210}" destId="{C9E8A84F-111A-4BB4-8A4A-7EF3042B17A8}" srcOrd="0" destOrd="0" presId="urn:microsoft.com/office/officeart/2005/8/layout/hierarchy1"/>
    <dgm:cxn modelId="{BB05C198-822F-45C9-902A-A6666568508B}" type="presParOf" srcId="{C9E8A84F-111A-4BB4-8A4A-7EF3042B17A8}" destId="{10AAE41E-E85D-40C9-8E5A-9D0531FE0B1C}" srcOrd="0" destOrd="0" presId="urn:microsoft.com/office/officeart/2005/8/layout/hierarchy1"/>
    <dgm:cxn modelId="{A0F7E3C0-1327-4E39-945F-1FF06DC048E6}" type="presParOf" srcId="{10AAE41E-E85D-40C9-8E5A-9D0531FE0B1C}" destId="{E7C241F4-BA9D-4241-8AF8-9C9AFA129584}" srcOrd="0" destOrd="0" presId="urn:microsoft.com/office/officeart/2005/8/layout/hierarchy1"/>
    <dgm:cxn modelId="{746BD2CF-74B4-48B7-9381-C54A20CF8CC3}" type="presParOf" srcId="{10AAE41E-E85D-40C9-8E5A-9D0531FE0B1C}" destId="{4AE6C679-1821-4659-B926-FBD37C54B98A}" srcOrd="1" destOrd="0" presId="urn:microsoft.com/office/officeart/2005/8/layout/hierarchy1"/>
    <dgm:cxn modelId="{1B6B9E87-8A72-4D13-A9C9-F757F61C047B}" type="presParOf" srcId="{C9E8A84F-111A-4BB4-8A4A-7EF3042B17A8}" destId="{0BD1E455-B9F6-4C6E-998E-F27784825A37}" srcOrd="1" destOrd="0" presId="urn:microsoft.com/office/officeart/2005/8/layout/hierarchy1"/>
    <dgm:cxn modelId="{FFD7ACFA-84C9-4A6D-88CB-1CFCD2BE4EF0}" type="presParOf" srcId="{0BD1E455-B9F6-4C6E-998E-F27784825A37}" destId="{59D045FC-F3B6-4509-A9CE-4AF08FAC05B3}" srcOrd="0" destOrd="0" presId="urn:microsoft.com/office/officeart/2005/8/layout/hierarchy1"/>
    <dgm:cxn modelId="{CBB8EE35-C9B2-4D50-89CB-4F5D6F5E8774}" type="presParOf" srcId="{0BD1E455-B9F6-4C6E-998E-F27784825A37}" destId="{B3AD5466-BB2D-4D02-86A8-375C45417A7E}" srcOrd="1" destOrd="0" presId="urn:microsoft.com/office/officeart/2005/8/layout/hierarchy1"/>
    <dgm:cxn modelId="{5EAB79A8-C222-4570-98D2-EF769E0FC7D9}" type="presParOf" srcId="{B3AD5466-BB2D-4D02-86A8-375C45417A7E}" destId="{AC780AE9-B048-4ACA-AABB-6411570D3CC8}" srcOrd="0" destOrd="0" presId="urn:microsoft.com/office/officeart/2005/8/layout/hierarchy1"/>
    <dgm:cxn modelId="{2758EB58-3D52-43D8-91DD-54125ECB5BE2}" type="presParOf" srcId="{AC780AE9-B048-4ACA-AABB-6411570D3CC8}" destId="{BCAA3AD6-1225-42FF-A797-5ADFA9543468}" srcOrd="0" destOrd="0" presId="urn:microsoft.com/office/officeart/2005/8/layout/hierarchy1"/>
    <dgm:cxn modelId="{BFD6924C-C5CE-4F04-ACE7-2AFB33BA25E8}" type="presParOf" srcId="{AC780AE9-B048-4ACA-AABB-6411570D3CC8}" destId="{0CF1263F-AC28-44F7-A84B-B0C5D998E945}" srcOrd="1" destOrd="0" presId="urn:microsoft.com/office/officeart/2005/8/layout/hierarchy1"/>
    <dgm:cxn modelId="{E9C935F9-53FD-4813-8B66-4447766346AA}" type="presParOf" srcId="{B3AD5466-BB2D-4D02-86A8-375C45417A7E}" destId="{8F95069E-20AD-46B6-9404-0B92115D7E3C}" srcOrd="1" destOrd="0" presId="urn:microsoft.com/office/officeart/2005/8/layout/hierarchy1"/>
    <dgm:cxn modelId="{9FBC5670-02E1-451E-9974-EE7255B51038}" type="presParOf" srcId="{0BD1E455-B9F6-4C6E-998E-F27784825A37}" destId="{117A4CDC-D608-4FEF-98D2-DCEFC57CE21B}" srcOrd="2" destOrd="0" presId="urn:microsoft.com/office/officeart/2005/8/layout/hierarchy1"/>
    <dgm:cxn modelId="{3DDAA566-ACD1-41C1-B0EE-2E1153EBD4BC}" type="presParOf" srcId="{0BD1E455-B9F6-4C6E-998E-F27784825A37}" destId="{516B80E5-4559-4DDE-B032-C89679350860}" srcOrd="3" destOrd="0" presId="urn:microsoft.com/office/officeart/2005/8/layout/hierarchy1"/>
    <dgm:cxn modelId="{CFBDDE02-A579-4D58-83A6-AEDA5E1B4C77}" type="presParOf" srcId="{516B80E5-4559-4DDE-B032-C89679350860}" destId="{C04CD769-5366-46BA-9A25-8A1EF618EECC}" srcOrd="0" destOrd="0" presId="urn:microsoft.com/office/officeart/2005/8/layout/hierarchy1"/>
    <dgm:cxn modelId="{2E7D1501-8529-4E54-A9E1-88C3E6C1608A}" type="presParOf" srcId="{C04CD769-5366-46BA-9A25-8A1EF618EECC}" destId="{68D8B3E2-3D81-4A2A-999D-DDE408E4059C}" srcOrd="0" destOrd="0" presId="urn:microsoft.com/office/officeart/2005/8/layout/hierarchy1"/>
    <dgm:cxn modelId="{6E2E8DBA-3075-4660-BCE1-D43C31657923}" type="presParOf" srcId="{C04CD769-5366-46BA-9A25-8A1EF618EECC}" destId="{F75187D3-86FE-4E64-A31C-F6B4A7E882F4}" srcOrd="1" destOrd="0" presId="urn:microsoft.com/office/officeart/2005/8/layout/hierarchy1"/>
    <dgm:cxn modelId="{E5E129A5-BBAB-4C9E-9E87-4160E195A51C}" type="presParOf" srcId="{516B80E5-4559-4DDE-B032-C89679350860}" destId="{C3663486-0620-4E34-9048-EFEA2B6A45D0}" srcOrd="1" destOrd="0" presId="urn:microsoft.com/office/officeart/2005/8/layout/hierarchy1"/>
    <dgm:cxn modelId="{F9BDE112-F918-40F4-80F4-CA3A8AE630D5}" type="presParOf" srcId="{0BD1E455-B9F6-4C6E-998E-F27784825A37}" destId="{88AA1E3C-55E8-48FA-8D03-ED00CD1E65B9}" srcOrd="4" destOrd="0" presId="urn:microsoft.com/office/officeart/2005/8/layout/hierarchy1"/>
    <dgm:cxn modelId="{6BD8F180-62E0-4D38-9F4C-0C1346F90ED1}" type="presParOf" srcId="{0BD1E455-B9F6-4C6E-998E-F27784825A37}" destId="{38E56B3D-058F-45F5-8419-89AB440999F3}" srcOrd="5" destOrd="0" presId="urn:microsoft.com/office/officeart/2005/8/layout/hierarchy1"/>
    <dgm:cxn modelId="{A63E9E12-0FA7-4DB0-A363-D4D9F0C0EB83}" type="presParOf" srcId="{38E56B3D-058F-45F5-8419-89AB440999F3}" destId="{150DEC9E-1E88-40C1-9799-67E98A551A8B}" srcOrd="0" destOrd="0" presId="urn:microsoft.com/office/officeart/2005/8/layout/hierarchy1"/>
    <dgm:cxn modelId="{ECECDC2E-1C15-4487-9A8B-E7BA854A4249}" type="presParOf" srcId="{150DEC9E-1E88-40C1-9799-67E98A551A8B}" destId="{5773AA6E-A57D-4B88-901E-D70E9F687BB1}" srcOrd="0" destOrd="0" presId="urn:microsoft.com/office/officeart/2005/8/layout/hierarchy1"/>
    <dgm:cxn modelId="{27C9A85B-584A-4B51-87BA-3FE8E1BB0AC5}" type="presParOf" srcId="{150DEC9E-1E88-40C1-9799-67E98A551A8B}" destId="{FE5858DF-BFD1-4E04-9318-03BF94DFE074}" srcOrd="1" destOrd="0" presId="urn:microsoft.com/office/officeart/2005/8/layout/hierarchy1"/>
    <dgm:cxn modelId="{645A40AA-151E-428C-81C2-B7619514BA26}" type="presParOf" srcId="{38E56B3D-058F-45F5-8419-89AB440999F3}" destId="{156DF673-3351-4AC6-9220-FF3226021904}" srcOrd="1" destOrd="0" presId="urn:microsoft.com/office/officeart/2005/8/layout/hierarchy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BABA630-3F11-47CD-B7B6-D128EDD088D8}" type="doc">
      <dgm:prSet loTypeId="urn:microsoft.com/office/officeart/2005/8/layout/defaul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A030A67-2E89-4264-843C-417335263ED6}">
      <dgm:prSet phldrT="[Tekst]"/>
      <dgm:spPr/>
      <dgm:t>
        <a:bodyPr/>
        <a:lstStyle/>
        <a:p>
          <a:r>
            <a:rPr lang="pl-PL" dirty="0" smtClean="0"/>
            <a:t>pojedyncze</a:t>
          </a:r>
          <a:endParaRPr lang="pl-PL" dirty="0"/>
        </a:p>
      </dgm:t>
    </dgm:pt>
    <dgm:pt modelId="{D8B851E5-3D5A-4F72-A2D4-931B94E28ADD}" type="parTrans" cxnId="{88A890A0-9CE4-43A5-A7AC-4A35EAB7A256}">
      <dgm:prSet/>
      <dgm:spPr/>
      <dgm:t>
        <a:bodyPr/>
        <a:lstStyle/>
        <a:p>
          <a:endParaRPr lang="pl-PL"/>
        </a:p>
      </dgm:t>
    </dgm:pt>
    <dgm:pt modelId="{2E87E698-FA54-407F-B4CA-12497F081D48}" type="sibTrans" cxnId="{88A890A0-9CE4-43A5-A7AC-4A35EAB7A256}">
      <dgm:prSet/>
      <dgm:spPr/>
      <dgm:t>
        <a:bodyPr/>
        <a:lstStyle/>
        <a:p>
          <a:endParaRPr lang="pl-PL"/>
        </a:p>
      </dgm:t>
    </dgm:pt>
    <dgm:pt modelId="{1B42760A-910E-4897-8C7A-7FB3EBBD3045}">
      <dgm:prSet phldrT="[Tekst]"/>
      <dgm:spPr/>
      <dgm:t>
        <a:bodyPr/>
        <a:lstStyle/>
        <a:p>
          <a:r>
            <a:rPr lang="pl-PL" dirty="0" smtClean="0"/>
            <a:t>elastyczne</a:t>
          </a:r>
          <a:endParaRPr lang="pl-PL" dirty="0"/>
        </a:p>
      </dgm:t>
    </dgm:pt>
    <dgm:pt modelId="{9CCA1BC9-AE7F-47AD-9143-4E607AFE5F5F}" type="parTrans" cxnId="{DD60AC72-E67A-4D6A-9AB5-E51BDE0F4FAF}">
      <dgm:prSet/>
      <dgm:spPr/>
      <dgm:t>
        <a:bodyPr/>
        <a:lstStyle/>
        <a:p>
          <a:endParaRPr lang="pl-PL"/>
        </a:p>
      </dgm:t>
    </dgm:pt>
    <dgm:pt modelId="{8B440981-3F90-4B28-A2A8-CF779CA3051D}" type="sibTrans" cxnId="{DD60AC72-E67A-4D6A-9AB5-E51BDE0F4FAF}">
      <dgm:prSet/>
      <dgm:spPr/>
      <dgm:t>
        <a:bodyPr/>
        <a:lstStyle/>
        <a:p>
          <a:endParaRPr lang="pl-PL"/>
        </a:p>
      </dgm:t>
    </dgm:pt>
    <dgm:pt modelId="{A7948808-3DF0-4D01-8101-CD9D53E1514A}">
      <dgm:prSet phldrT="[Tekst]"/>
      <dgm:spPr/>
      <dgm:t>
        <a:bodyPr/>
        <a:lstStyle/>
        <a:p>
          <a:r>
            <a:rPr lang="pl-PL" dirty="0" smtClean="0"/>
            <a:t>złożone</a:t>
          </a:r>
          <a:endParaRPr lang="pl-PL" dirty="0"/>
        </a:p>
      </dgm:t>
    </dgm:pt>
    <dgm:pt modelId="{A6123752-2793-4D81-AB5A-E3A82F23E8F6}" type="parTrans" cxnId="{48133A16-6392-469B-90EA-29F4F4200591}">
      <dgm:prSet/>
      <dgm:spPr/>
      <dgm:t>
        <a:bodyPr/>
        <a:lstStyle/>
        <a:p>
          <a:endParaRPr lang="pl-PL"/>
        </a:p>
      </dgm:t>
    </dgm:pt>
    <dgm:pt modelId="{B2BF85BC-D8C4-4C1A-94BF-C21C1F07C340}" type="sibTrans" cxnId="{48133A16-6392-469B-90EA-29F4F4200591}">
      <dgm:prSet/>
      <dgm:spPr/>
      <dgm:t>
        <a:bodyPr/>
        <a:lstStyle/>
        <a:p>
          <a:endParaRPr lang="pl-PL"/>
        </a:p>
      </dgm:t>
    </dgm:pt>
    <dgm:pt modelId="{E327AAEB-5E86-44ED-8A5B-E79FAF3C8EDD}">
      <dgm:prSet phldrT="[Tekst]"/>
      <dgm:spPr/>
      <dgm:t>
        <a:bodyPr/>
        <a:lstStyle/>
        <a:p>
          <a:r>
            <a:rPr lang="pl-PL" dirty="0" smtClean="0"/>
            <a:t>nieliniowe</a:t>
          </a:r>
          <a:endParaRPr lang="pl-PL" dirty="0"/>
        </a:p>
      </dgm:t>
    </dgm:pt>
    <dgm:pt modelId="{F90B287F-E8C0-43DD-BF59-49CD7E06298B}" type="parTrans" cxnId="{50DA75C1-C25D-4DDC-95ED-0C24BAE52615}">
      <dgm:prSet/>
      <dgm:spPr/>
      <dgm:t>
        <a:bodyPr/>
        <a:lstStyle/>
        <a:p>
          <a:endParaRPr lang="pl-PL"/>
        </a:p>
      </dgm:t>
    </dgm:pt>
    <dgm:pt modelId="{02D2D60E-6FC7-492B-AF66-D3EB9996F00C}" type="sibTrans" cxnId="{50DA75C1-C25D-4DDC-95ED-0C24BAE52615}">
      <dgm:prSet/>
      <dgm:spPr/>
      <dgm:t>
        <a:bodyPr/>
        <a:lstStyle/>
        <a:p>
          <a:endParaRPr lang="pl-PL"/>
        </a:p>
      </dgm:t>
    </dgm:pt>
    <dgm:pt modelId="{F3D10BF7-FD52-40EF-8804-43AE09CC7DA9}">
      <dgm:prSet phldrT="[Tekst]"/>
      <dgm:spPr/>
      <dgm:t>
        <a:bodyPr/>
        <a:lstStyle/>
        <a:p>
          <a:r>
            <a:rPr lang="pl-PL" dirty="0" smtClean="0"/>
            <a:t>korelacyjne</a:t>
          </a:r>
          <a:endParaRPr lang="pl-PL" dirty="0"/>
        </a:p>
      </dgm:t>
    </dgm:pt>
    <dgm:pt modelId="{3177321B-55DF-4D55-A5E3-0E203CF1A8DE}" type="parTrans" cxnId="{97FAF099-F86F-45CC-998B-4FD44DA5E143}">
      <dgm:prSet/>
      <dgm:spPr/>
      <dgm:t>
        <a:bodyPr/>
        <a:lstStyle/>
        <a:p>
          <a:endParaRPr lang="pl-PL"/>
        </a:p>
      </dgm:t>
    </dgm:pt>
    <dgm:pt modelId="{7E8DBBFD-5480-419D-8F9D-BC8BD2C4FC73}" type="sibTrans" cxnId="{97FAF099-F86F-45CC-998B-4FD44DA5E143}">
      <dgm:prSet/>
      <dgm:spPr/>
      <dgm:t>
        <a:bodyPr/>
        <a:lstStyle/>
        <a:p>
          <a:endParaRPr lang="pl-PL"/>
        </a:p>
      </dgm:t>
    </dgm:pt>
    <dgm:pt modelId="{77487353-F372-437D-A01F-6EF7271BD668}">
      <dgm:prSet phldrT="[Tekst]"/>
      <dgm:spPr/>
      <dgm:t>
        <a:bodyPr/>
        <a:lstStyle/>
        <a:p>
          <a:r>
            <a:rPr lang="pl-PL" dirty="0" smtClean="0"/>
            <a:t>uwarunkowane</a:t>
          </a:r>
          <a:endParaRPr lang="pl-PL" dirty="0"/>
        </a:p>
      </dgm:t>
    </dgm:pt>
    <dgm:pt modelId="{DEC49B12-A917-493C-A1E4-66FC3A6FAED2}" type="parTrans" cxnId="{523E5EB5-9535-45E5-9C27-A422A1B23FB0}">
      <dgm:prSet/>
      <dgm:spPr/>
      <dgm:t>
        <a:bodyPr/>
        <a:lstStyle/>
        <a:p>
          <a:endParaRPr lang="pl-PL"/>
        </a:p>
      </dgm:t>
    </dgm:pt>
    <dgm:pt modelId="{A3D5D579-08B4-4AE2-9AAB-98A1B20E78C6}" type="sibTrans" cxnId="{523E5EB5-9535-45E5-9C27-A422A1B23FB0}">
      <dgm:prSet/>
      <dgm:spPr/>
      <dgm:t>
        <a:bodyPr/>
        <a:lstStyle/>
        <a:p>
          <a:endParaRPr lang="pl-PL"/>
        </a:p>
      </dgm:t>
    </dgm:pt>
    <dgm:pt modelId="{73DF92E5-8CF6-42F0-8D62-9982B9EF724E}" type="pres">
      <dgm:prSet presAssocID="{2BABA630-3F11-47CD-B7B6-D128EDD088D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D511ADFF-E6E2-4E33-B4D2-E7AA2C41603D}" type="pres">
      <dgm:prSet presAssocID="{CA030A67-2E89-4264-843C-417335263ED6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098F1ED-49A0-4ADD-A535-5134DC3CB4BE}" type="pres">
      <dgm:prSet presAssocID="{2E87E698-FA54-407F-B4CA-12497F081D48}" presName="sibTrans" presStyleCnt="0"/>
      <dgm:spPr/>
    </dgm:pt>
    <dgm:pt modelId="{3AB08F08-8D18-4430-8AE2-FF813E9B51D0}" type="pres">
      <dgm:prSet presAssocID="{1B42760A-910E-4897-8C7A-7FB3EBBD3045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C4DA79A-61A6-47CC-A5D0-19435129F144}" type="pres">
      <dgm:prSet presAssocID="{8B440981-3F90-4B28-A2A8-CF779CA3051D}" presName="sibTrans" presStyleCnt="0"/>
      <dgm:spPr/>
    </dgm:pt>
    <dgm:pt modelId="{757B341E-8108-4816-88A8-266D35BB4035}" type="pres">
      <dgm:prSet presAssocID="{A7948808-3DF0-4D01-8101-CD9D53E1514A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FE44256-AD66-4750-BB99-147203BA570C}" type="pres">
      <dgm:prSet presAssocID="{B2BF85BC-D8C4-4C1A-94BF-C21C1F07C340}" presName="sibTrans" presStyleCnt="0"/>
      <dgm:spPr/>
    </dgm:pt>
    <dgm:pt modelId="{195E9921-D823-41C6-B28E-117166D392C3}" type="pres">
      <dgm:prSet presAssocID="{E327AAEB-5E86-44ED-8A5B-E79FAF3C8EDD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BB387B2-4A30-4FD4-B8A3-04948D4C2E99}" type="pres">
      <dgm:prSet presAssocID="{02D2D60E-6FC7-492B-AF66-D3EB9996F00C}" presName="sibTrans" presStyleCnt="0"/>
      <dgm:spPr/>
    </dgm:pt>
    <dgm:pt modelId="{6CD765F9-1377-4F56-BFE8-44B4D5A80765}" type="pres">
      <dgm:prSet presAssocID="{F3D10BF7-FD52-40EF-8804-43AE09CC7DA9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CF3C679-3EC2-45D1-96EE-90C3E0AFFA17}" type="pres">
      <dgm:prSet presAssocID="{7E8DBBFD-5480-419D-8F9D-BC8BD2C4FC73}" presName="sibTrans" presStyleCnt="0"/>
      <dgm:spPr/>
    </dgm:pt>
    <dgm:pt modelId="{27258220-A85B-47A8-AA85-4DC8D95AB82C}" type="pres">
      <dgm:prSet presAssocID="{77487353-F372-437D-A01F-6EF7271BD668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97FAF099-F86F-45CC-998B-4FD44DA5E143}" srcId="{2BABA630-3F11-47CD-B7B6-D128EDD088D8}" destId="{F3D10BF7-FD52-40EF-8804-43AE09CC7DA9}" srcOrd="4" destOrd="0" parTransId="{3177321B-55DF-4D55-A5E3-0E203CF1A8DE}" sibTransId="{7E8DBBFD-5480-419D-8F9D-BC8BD2C4FC73}"/>
    <dgm:cxn modelId="{88A890A0-9CE4-43A5-A7AC-4A35EAB7A256}" srcId="{2BABA630-3F11-47CD-B7B6-D128EDD088D8}" destId="{CA030A67-2E89-4264-843C-417335263ED6}" srcOrd="0" destOrd="0" parTransId="{D8B851E5-3D5A-4F72-A2D4-931B94E28ADD}" sibTransId="{2E87E698-FA54-407F-B4CA-12497F081D48}"/>
    <dgm:cxn modelId="{2A72D241-8225-4148-AF51-6D16527079E8}" type="presOf" srcId="{E327AAEB-5E86-44ED-8A5B-E79FAF3C8EDD}" destId="{195E9921-D823-41C6-B28E-117166D392C3}" srcOrd="0" destOrd="0" presId="urn:microsoft.com/office/officeart/2005/8/layout/default"/>
    <dgm:cxn modelId="{66FE8949-30F3-4342-B586-37F29AD3D756}" type="presOf" srcId="{77487353-F372-437D-A01F-6EF7271BD668}" destId="{27258220-A85B-47A8-AA85-4DC8D95AB82C}" srcOrd="0" destOrd="0" presId="urn:microsoft.com/office/officeart/2005/8/layout/default"/>
    <dgm:cxn modelId="{94FCC2C7-8F88-45D3-B230-E33F09B8426B}" type="presOf" srcId="{1B42760A-910E-4897-8C7A-7FB3EBBD3045}" destId="{3AB08F08-8D18-4430-8AE2-FF813E9B51D0}" srcOrd="0" destOrd="0" presId="urn:microsoft.com/office/officeart/2005/8/layout/default"/>
    <dgm:cxn modelId="{DD60AC72-E67A-4D6A-9AB5-E51BDE0F4FAF}" srcId="{2BABA630-3F11-47CD-B7B6-D128EDD088D8}" destId="{1B42760A-910E-4897-8C7A-7FB3EBBD3045}" srcOrd="1" destOrd="0" parTransId="{9CCA1BC9-AE7F-47AD-9143-4E607AFE5F5F}" sibTransId="{8B440981-3F90-4B28-A2A8-CF779CA3051D}"/>
    <dgm:cxn modelId="{48133A16-6392-469B-90EA-29F4F4200591}" srcId="{2BABA630-3F11-47CD-B7B6-D128EDD088D8}" destId="{A7948808-3DF0-4D01-8101-CD9D53E1514A}" srcOrd="2" destOrd="0" parTransId="{A6123752-2793-4D81-AB5A-E3A82F23E8F6}" sibTransId="{B2BF85BC-D8C4-4C1A-94BF-C21C1F07C340}"/>
    <dgm:cxn modelId="{E7A6F19F-EA3F-4AD9-A97A-149533507C90}" type="presOf" srcId="{F3D10BF7-FD52-40EF-8804-43AE09CC7DA9}" destId="{6CD765F9-1377-4F56-BFE8-44B4D5A80765}" srcOrd="0" destOrd="0" presId="urn:microsoft.com/office/officeart/2005/8/layout/default"/>
    <dgm:cxn modelId="{F2F33E91-847F-4159-89D4-F8E7336F0290}" type="presOf" srcId="{A7948808-3DF0-4D01-8101-CD9D53E1514A}" destId="{757B341E-8108-4816-88A8-266D35BB4035}" srcOrd="0" destOrd="0" presId="urn:microsoft.com/office/officeart/2005/8/layout/default"/>
    <dgm:cxn modelId="{523E5EB5-9535-45E5-9C27-A422A1B23FB0}" srcId="{2BABA630-3F11-47CD-B7B6-D128EDD088D8}" destId="{77487353-F372-437D-A01F-6EF7271BD668}" srcOrd="5" destOrd="0" parTransId="{DEC49B12-A917-493C-A1E4-66FC3A6FAED2}" sibTransId="{A3D5D579-08B4-4AE2-9AAB-98A1B20E78C6}"/>
    <dgm:cxn modelId="{B95DEB51-32C7-4AED-B050-67E7627B50B2}" type="presOf" srcId="{2BABA630-3F11-47CD-B7B6-D128EDD088D8}" destId="{73DF92E5-8CF6-42F0-8D62-9982B9EF724E}" srcOrd="0" destOrd="0" presId="urn:microsoft.com/office/officeart/2005/8/layout/default"/>
    <dgm:cxn modelId="{6AF7B27F-125D-454A-BAD5-12FCFF81C82D}" type="presOf" srcId="{CA030A67-2E89-4264-843C-417335263ED6}" destId="{D511ADFF-E6E2-4E33-B4D2-E7AA2C41603D}" srcOrd="0" destOrd="0" presId="urn:microsoft.com/office/officeart/2005/8/layout/default"/>
    <dgm:cxn modelId="{50DA75C1-C25D-4DDC-95ED-0C24BAE52615}" srcId="{2BABA630-3F11-47CD-B7B6-D128EDD088D8}" destId="{E327AAEB-5E86-44ED-8A5B-E79FAF3C8EDD}" srcOrd="3" destOrd="0" parTransId="{F90B287F-E8C0-43DD-BF59-49CD7E06298B}" sibTransId="{02D2D60E-6FC7-492B-AF66-D3EB9996F00C}"/>
    <dgm:cxn modelId="{D5A33EF4-30D4-475D-857D-90184D0A9BFC}" type="presParOf" srcId="{73DF92E5-8CF6-42F0-8D62-9982B9EF724E}" destId="{D511ADFF-E6E2-4E33-B4D2-E7AA2C41603D}" srcOrd="0" destOrd="0" presId="urn:microsoft.com/office/officeart/2005/8/layout/default"/>
    <dgm:cxn modelId="{B7A3D5A3-A9D6-43D5-BFA4-C66A0C05CE46}" type="presParOf" srcId="{73DF92E5-8CF6-42F0-8D62-9982B9EF724E}" destId="{9098F1ED-49A0-4ADD-A535-5134DC3CB4BE}" srcOrd="1" destOrd="0" presId="urn:microsoft.com/office/officeart/2005/8/layout/default"/>
    <dgm:cxn modelId="{F1AC907F-B0F1-4EDF-8CFE-155E5DD40A40}" type="presParOf" srcId="{73DF92E5-8CF6-42F0-8D62-9982B9EF724E}" destId="{3AB08F08-8D18-4430-8AE2-FF813E9B51D0}" srcOrd="2" destOrd="0" presId="urn:microsoft.com/office/officeart/2005/8/layout/default"/>
    <dgm:cxn modelId="{B967BACF-A0A6-43C3-8069-E93E75C82772}" type="presParOf" srcId="{73DF92E5-8CF6-42F0-8D62-9982B9EF724E}" destId="{7C4DA79A-61A6-47CC-A5D0-19435129F144}" srcOrd="3" destOrd="0" presId="urn:microsoft.com/office/officeart/2005/8/layout/default"/>
    <dgm:cxn modelId="{13318ABD-5D5E-41E8-B014-0FC5A57ADB50}" type="presParOf" srcId="{73DF92E5-8CF6-42F0-8D62-9982B9EF724E}" destId="{757B341E-8108-4816-88A8-266D35BB4035}" srcOrd="4" destOrd="0" presId="urn:microsoft.com/office/officeart/2005/8/layout/default"/>
    <dgm:cxn modelId="{DED2D44D-7A75-4D27-AC0D-1C3466F65922}" type="presParOf" srcId="{73DF92E5-8CF6-42F0-8D62-9982B9EF724E}" destId="{9FE44256-AD66-4750-BB99-147203BA570C}" srcOrd="5" destOrd="0" presId="urn:microsoft.com/office/officeart/2005/8/layout/default"/>
    <dgm:cxn modelId="{EC6293AE-B5FC-4A61-8E3D-AE6B778006B5}" type="presParOf" srcId="{73DF92E5-8CF6-42F0-8D62-9982B9EF724E}" destId="{195E9921-D823-41C6-B28E-117166D392C3}" srcOrd="6" destOrd="0" presId="urn:microsoft.com/office/officeart/2005/8/layout/default"/>
    <dgm:cxn modelId="{F32187FD-C986-4D55-9122-73180FB8CE09}" type="presParOf" srcId="{73DF92E5-8CF6-42F0-8D62-9982B9EF724E}" destId="{DBB387B2-4A30-4FD4-B8A3-04948D4C2E99}" srcOrd="7" destOrd="0" presId="urn:microsoft.com/office/officeart/2005/8/layout/default"/>
    <dgm:cxn modelId="{EFE6290B-4CBF-4817-BFF7-163CF29F144B}" type="presParOf" srcId="{73DF92E5-8CF6-42F0-8D62-9982B9EF724E}" destId="{6CD765F9-1377-4F56-BFE8-44B4D5A80765}" srcOrd="8" destOrd="0" presId="urn:microsoft.com/office/officeart/2005/8/layout/default"/>
    <dgm:cxn modelId="{1B436EEC-A834-497E-8CC2-695AF9858FA2}" type="presParOf" srcId="{73DF92E5-8CF6-42F0-8D62-9982B9EF724E}" destId="{FCF3C679-3EC2-45D1-96EE-90C3E0AFFA17}" srcOrd="9" destOrd="0" presId="urn:microsoft.com/office/officeart/2005/8/layout/default"/>
    <dgm:cxn modelId="{8633CCD8-9CB1-4BB8-A87B-35B935E1F3D0}" type="presParOf" srcId="{73DF92E5-8CF6-42F0-8D62-9982B9EF724E}" destId="{27258220-A85B-47A8-AA85-4DC8D95AB82C}" srcOrd="10" destOrd="0" presId="urn:microsoft.com/office/officeart/2005/8/layout/default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21F5F8B-ED4E-422D-91BE-CC823AC60BEE}" type="doc">
      <dgm:prSet loTypeId="urn:microsoft.com/office/officeart/2005/8/layout/hierarchy1" loCatId="hierarchy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F45D82B-4F30-402F-9150-2BDB11C16B83}">
      <dgm:prSet phldrT="[Tekst]"/>
      <dgm:spPr/>
      <dgm:t>
        <a:bodyPr/>
        <a:lstStyle/>
        <a:p>
          <a:r>
            <a:rPr lang="pl-PL" dirty="0" smtClean="0"/>
            <a:t>Opcje pojedyncze</a:t>
          </a:r>
          <a:endParaRPr lang="pl-PL" dirty="0"/>
        </a:p>
      </dgm:t>
    </dgm:pt>
    <dgm:pt modelId="{04849544-1B8E-4AD2-8FF2-11D9BAE4104D}" type="parTrans" cxnId="{DCC430CE-A9C1-4AFB-8091-84594C72C98E}">
      <dgm:prSet/>
      <dgm:spPr/>
      <dgm:t>
        <a:bodyPr/>
        <a:lstStyle/>
        <a:p>
          <a:endParaRPr lang="pl-PL"/>
        </a:p>
      </dgm:t>
    </dgm:pt>
    <dgm:pt modelId="{3EF9F7CE-B051-4622-81D7-DDD747765C07}" type="sibTrans" cxnId="{DCC430CE-A9C1-4AFB-8091-84594C72C98E}">
      <dgm:prSet/>
      <dgm:spPr/>
      <dgm:t>
        <a:bodyPr/>
        <a:lstStyle/>
        <a:p>
          <a:endParaRPr lang="pl-PL"/>
        </a:p>
      </dgm:t>
    </dgm:pt>
    <dgm:pt modelId="{52CA7157-5C15-4428-84F4-8A469C02FF69}">
      <dgm:prSet phldrT="[Tekst]"/>
      <dgm:spPr/>
      <dgm:t>
        <a:bodyPr/>
        <a:lstStyle/>
        <a:p>
          <a:r>
            <a:rPr lang="pl-PL" dirty="0" smtClean="0"/>
            <a:t>binarne</a:t>
          </a:r>
          <a:endParaRPr lang="pl-PL" dirty="0"/>
        </a:p>
      </dgm:t>
    </dgm:pt>
    <dgm:pt modelId="{E47D8DAF-5A4B-4836-A204-6CC69A9CBE6F}" type="parTrans" cxnId="{B6F365F8-9BC2-45B2-88FA-86D420AF03DD}">
      <dgm:prSet/>
      <dgm:spPr/>
      <dgm:t>
        <a:bodyPr/>
        <a:lstStyle/>
        <a:p>
          <a:endParaRPr lang="pl-PL"/>
        </a:p>
      </dgm:t>
    </dgm:pt>
    <dgm:pt modelId="{59F6E899-5C25-454A-B1BC-69D34D2E7B27}" type="sibTrans" cxnId="{B6F365F8-9BC2-45B2-88FA-86D420AF03DD}">
      <dgm:prSet/>
      <dgm:spPr/>
      <dgm:t>
        <a:bodyPr/>
        <a:lstStyle/>
        <a:p>
          <a:endParaRPr lang="pl-PL"/>
        </a:p>
      </dgm:t>
    </dgm:pt>
    <dgm:pt modelId="{347C5352-A94B-40D8-955B-6025F0AF1C43}">
      <dgm:prSet phldrT="[Tekst]"/>
      <dgm:spPr/>
      <dgm:t>
        <a:bodyPr/>
        <a:lstStyle/>
        <a:p>
          <a:r>
            <a:rPr lang="pl-PL" dirty="0" smtClean="0"/>
            <a:t>o uwarunkowanej premii</a:t>
          </a:r>
          <a:endParaRPr lang="pl-PL" dirty="0"/>
        </a:p>
      </dgm:t>
    </dgm:pt>
    <dgm:pt modelId="{5DCB2E71-353E-462B-82CF-E7BAC061747D}" type="parTrans" cxnId="{E21809D6-A83D-4ABC-A29C-4277C8BAAA86}">
      <dgm:prSet/>
      <dgm:spPr/>
      <dgm:t>
        <a:bodyPr/>
        <a:lstStyle/>
        <a:p>
          <a:endParaRPr lang="pl-PL"/>
        </a:p>
      </dgm:t>
    </dgm:pt>
    <dgm:pt modelId="{923E4A72-3209-4FCF-B8F7-C1082A42C5B6}" type="sibTrans" cxnId="{E21809D6-A83D-4ABC-A29C-4277C8BAAA86}">
      <dgm:prSet/>
      <dgm:spPr/>
      <dgm:t>
        <a:bodyPr/>
        <a:lstStyle/>
        <a:p>
          <a:endParaRPr lang="pl-PL"/>
        </a:p>
      </dgm:t>
    </dgm:pt>
    <dgm:pt modelId="{6CACEC20-6258-4AD1-8C33-8FC4F609EA9B}">
      <dgm:prSet phldrT="[Tekst]"/>
      <dgm:spPr/>
      <dgm:t>
        <a:bodyPr/>
        <a:lstStyle/>
        <a:p>
          <a:r>
            <a:rPr lang="pl-PL" dirty="0" smtClean="0"/>
            <a:t>o odwrotnie uwarunkowanej premii</a:t>
          </a:r>
          <a:endParaRPr lang="pl-PL" dirty="0"/>
        </a:p>
      </dgm:t>
    </dgm:pt>
    <dgm:pt modelId="{6CB014B7-F662-4F61-B5D9-8556542356C3}" type="parTrans" cxnId="{8AC072E7-B780-4738-8F15-61CCA49AC5DC}">
      <dgm:prSet/>
      <dgm:spPr/>
      <dgm:t>
        <a:bodyPr/>
        <a:lstStyle/>
        <a:p>
          <a:endParaRPr lang="pl-PL"/>
        </a:p>
      </dgm:t>
    </dgm:pt>
    <dgm:pt modelId="{1D4E31DA-E68E-48BF-A459-DD7007B244D3}" type="sibTrans" cxnId="{8AC072E7-B780-4738-8F15-61CCA49AC5DC}">
      <dgm:prSet/>
      <dgm:spPr/>
      <dgm:t>
        <a:bodyPr/>
        <a:lstStyle/>
        <a:p>
          <a:endParaRPr lang="pl-PL"/>
        </a:p>
      </dgm:t>
    </dgm:pt>
    <dgm:pt modelId="{2F59F021-4535-4F32-825B-DD8E0EB5888E}">
      <dgm:prSet phldrT="[Tekst]"/>
      <dgm:spPr/>
      <dgm:t>
        <a:bodyPr/>
        <a:lstStyle/>
        <a:p>
          <a:r>
            <a:rPr lang="pl-PL" dirty="0" smtClean="0"/>
            <a:t>z luką</a:t>
          </a:r>
          <a:endParaRPr lang="pl-PL" dirty="0"/>
        </a:p>
      </dgm:t>
    </dgm:pt>
    <dgm:pt modelId="{350FB78D-9ED0-4E7A-A303-CAB822B6EE1C}" type="parTrans" cxnId="{AFAA40A0-E9F3-4E52-91EC-B3BAAB2E68D2}">
      <dgm:prSet/>
      <dgm:spPr/>
      <dgm:t>
        <a:bodyPr/>
        <a:lstStyle/>
        <a:p>
          <a:endParaRPr lang="pl-PL"/>
        </a:p>
      </dgm:t>
    </dgm:pt>
    <dgm:pt modelId="{5DEE57B6-3813-466A-9FBD-83C9F093B352}" type="sibTrans" cxnId="{AFAA40A0-E9F3-4E52-91EC-B3BAAB2E68D2}">
      <dgm:prSet/>
      <dgm:spPr/>
      <dgm:t>
        <a:bodyPr/>
        <a:lstStyle/>
        <a:p>
          <a:endParaRPr lang="pl-PL"/>
        </a:p>
      </dgm:t>
    </dgm:pt>
    <dgm:pt modelId="{CE67ABC7-1783-44B1-8DC0-4C831E367D02}" type="pres">
      <dgm:prSet presAssocID="{821F5F8B-ED4E-422D-91BE-CC823AC60BE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D4399CA5-9022-4AD7-9206-FB794DAAFDC0}" type="pres">
      <dgm:prSet presAssocID="{1F45D82B-4F30-402F-9150-2BDB11C16B83}" presName="hierRoot1" presStyleCnt="0"/>
      <dgm:spPr/>
    </dgm:pt>
    <dgm:pt modelId="{55CE409C-123E-43D7-BD20-D18EFF7361A7}" type="pres">
      <dgm:prSet presAssocID="{1F45D82B-4F30-402F-9150-2BDB11C16B83}" presName="composite" presStyleCnt="0"/>
      <dgm:spPr/>
    </dgm:pt>
    <dgm:pt modelId="{C9D7881A-E276-46BE-9CF7-5DDAF5CD16B0}" type="pres">
      <dgm:prSet presAssocID="{1F45D82B-4F30-402F-9150-2BDB11C16B83}" presName="background" presStyleLbl="node0" presStyleIdx="0" presStyleCnt="1"/>
      <dgm:spPr/>
    </dgm:pt>
    <dgm:pt modelId="{977C6298-9EB5-46B4-B0B1-1E289BBC5BD4}" type="pres">
      <dgm:prSet presAssocID="{1F45D82B-4F30-402F-9150-2BDB11C16B83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FA158E9E-A194-48E4-9E11-E810447F5121}" type="pres">
      <dgm:prSet presAssocID="{1F45D82B-4F30-402F-9150-2BDB11C16B83}" presName="hierChild2" presStyleCnt="0"/>
      <dgm:spPr/>
    </dgm:pt>
    <dgm:pt modelId="{BC5DB895-8C63-40CD-B77A-C0F87CF96B39}" type="pres">
      <dgm:prSet presAssocID="{E47D8DAF-5A4B-4836-A204-6CC69A9CBE6F}" presName="Name10" presStyleLbl="parChTrans1D2" presStyleIdx="0" presStyleCnt="4"/>
      <dgm:spPr/>
      <dgm:t>
        <a:bodyPr/>
        <a:lstStyle/>
        <a:p>
          <a:endParaRPr lang="pl-PL"/>
        </a:p>
      </dgm:t>
    </dgm:pt>
    <dgm:pt modelId="{C7E5191A-1FB5-47F0-A10A-E137F9618AC3}" type="pres">
      <dgm:prSet presAssocID="{52CA7157-5C15-4428-84F4-8A469C02FF69}" presName="hierRoot2" presStyleCnt="0"/>
      <dgm:spPr/>
    </dgm:pt>
    <dgm:pt modelId="{AF98A604-DA1B-432D-B429-3D4EBD0559B7}" type="pres">
      <dgm:prSet presAssocID="{52CA7157-5C15-4428-84F4-8A469C02FF69}" presName="composite2" presStyleCnt="0"/>
      <dgm:spPr/>
    </dgm:pt>
    <dgm:pt modelId="{F63ABC03-A185-44EB-8562-0A402985696D}" type="pres">
      <dgm:prSet presAssocID="{52CA7157-5C15-4428-84F4-8A469C02FF69}" presName="background2" presStyleLbl="node2" presStyleIdx="0" presStyleCnt="4"/>
      <dgm:spPr/>
    </dgm:pt>
    <dgm:pt modelId="{4BAC6038-23CB-4D32-8801-11869140A1F1}" type="pres">
      <dgm:prSet presAssocID="{52CA7157-5C15-4428-84F4-8A469C02FF69}" presName="text2" presStyleLbl="fgAcc2" presStyleIdx="0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D1BFE90E-DAE7-41CC-AC24-126FEFD06125}" type="pres">
      <dgm:prSet presAssocID="{52CA7157-5C15-4428-84F4-8A469C02FF69}" presName="hierChild3" presStyleCnt="0"/>
      <dgm:spPr/>
    </dgm:pt>
    <dgm:pt modelId="{C3E24ED8-2A50-4183-A101-2001EB3AB3B4}" type="pres">
      <dgm:prSet presAssocID="{5DCB2E71-353E-462B-82CF-E7BAC061747D}" presName="Name10" presStyleLbl="parChTrans1D2" presStyleIdx="1" presStyleCnt="4"/>
      <dgm:spPr/>
      <dgm:t>
        <a:bodyPr/>
        <a:lstStyle/>
        <a:p>
          <a:endParaRPr lang="pl-PL"/>
        </a:p>
      </dgm:t>
    </dgm:pt>
    <dgm:pt modelId="{420C4030-0D5C-46FE-BE74-81E01FCB305C}" type="pres">
      <dgm:prSet presAssocID="{347C5352-A94B-40D8-955B-6025F0AF1C43}" presName="hierRoot2" presStyleCnt="0"/>
      <dgm:spPr/>
    </dgm:pt>
    <dgm:pt modelId="{8B28934E-C482-49FE-8B30-8E79C99399C3}" type="pres">
      <dgm:prSet presAssocID="{347C5352-A94B-40D8-955B-6025F0AF1C43}" presName="composite2" presStyleCnt="0"/>
      <dgm:spPr/>
    </dgm:pt>
    <dgm:pt modelId="{7EB8EE8B-9A82-46D8-91BB-A434CBDD10B5}" type="pres">
      <dgm:prSet presAssocID="{347C5352-A94B-40D8-955B-6025F0AF1C43}" presName="background2" presStyleLbl="node2" presStyleIdx="1" presStyleCnt="4"/>
      <dgm:spPr/>
    </dgm:pt>
    <dgm:pt modelId="{20ACF3E4-AA6B-4EF8-830F-9526FC84F67C}" type="pres">
      <dgm:prSet presAssocID="{347C5352-A94B-40D8-955B-6025F0AF1C43}" presName="text2" presStyleLbl="fgAcc2" presStyleIdx="1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D6DBA6DC-DA9A-4D6F-8679-D5C16BABE86D}" type="pres">
      <dgm:prSet presAssocID="{347C5352-A94B-40D8-955B-6025F0AF1C43}" presName="hierChild3" presStyleCnt="0"/>
      <dgm:spPr/>
    </dgm:pt>
    <dgm:pt modelId="{0EB7B534-731A-4E1B-AD47-D9AE4231258E}" type="pres">
      <dgm:prSet presAssocID="{6CB014B7-F662-4F61-B5D9-8556542356C3}" presName="Name10" presStyleLbl="parChTrans1D2" presStyleIdx="2" presStyleCnt="4"/>
      <dgm:spPr/>
      <dgm:t>
        <a:bodyPr/>
        <a:lstStyle/>
        <a:p>
          <a:endParaRPr lang="pl-PL"/>
        </a:p>
      </dgm:t>
    </dgm:pt>
    <dgm:pt modelId="{24B6420C-D4E8-43A3-8978-CAFCD8BB0E3B}" type="pres">
      <dgm:prSet presAssocID="{6CACEC20-6258-4AD1-8C33-8FC4F609EA9B}" presName="hierRoot2" presStyleCnt="0"/>
      <dgm:spPr/>
    </dgm:pt>
    <dgm:pt modelId="{6387D6E0-90D2-4C5A-B7E3-229D83984080}" type="pres">
      <dgm:prSet presAssocID="{6CACEC20-6258-4AD1-8C33-8FC4F609EA9B}" presName="composite2" presStyleCnt="0"/>
      <dgm:spPr/>
    </dgm:pt>
    <dgm:pt modelId="{621FFB66-3C12-4D07-8675-3A0FF116ED39}" type="pres">
      <dgm:prSet presAssocID="{6CACEC20-6258-4AD1-8C33-8FC4F609EA9B}" presName="background2" presStyleLbl="node2" presStyleIdx="2" presStyleCnt="4"/>
      <dgm:spPr/>
    </dgm:pt>
    <dgm:pt modelId="{5449C0B9-2E69-4C4B-A938-1FE37A78160E}" type="pres">
      <dgm:prSet presAssocID="{6CACEC20-6258-4AD1-8C33-8FC4F609EA9B}" presName="text2" presStyleLbl="fgAcc2" presStyleIdx="2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BED21CCC-2113-4991-8DD3-81904366C54A}" type="pres">
      <dgm:prSet presAssocID="{6CACEC20-6258-4AD1-8C33-8FC4F609EA9B}" presName="hierChild3" presStyleCnt="0"/>
      <dgm:spPr/>
    </dgm:pt>
    <dgm:pt modelId="{60A7D3FD-3A05-4994-AB87-8015BA8B4670}" type="pres">
      <dgm:prSet presAssocID="{350FB78D-9ED0-4E7A-A303-CAB822B6EE1C}" presName="Name10" presStyleLbl="parChTrans1D2" presStyleIdx="3" presStyleCnt="4"/>
      <dgm:spPr/>
      <dgm:t>
        <a:bodyPr/>
        <a:lstStyle/>
        <a:p>
          <a:endParaRPr lang="pl-PL"/>
        </a:p>
      </dgm:t>
    </dgm:pt>
    <dgm:pt modelId="{C635E46E-FCB9-4724-900D-E303FACDA382}" type="pres">
      <dgm:prSet presAssocID="{2F59F021-4535-4F32-825B-DD8E0EB5888E}" presName="hierRoot2" presStyleCnt="0"/>
      <dgm:spPr/>
    </dgm:pt>
    <dgm:pt modelId="{BE1283F1-DC18-4038-8C9C-72E0DDE0A2BA}" type="pres">
      <dgm:prSet presAssocID="{2F59F021-4535-4F32-825B-DD8E0EB5888E}" presName="composite2" presStyleCnt="0"/>
      <dgm:spPr/>
    </dgm:pt>
    <dgm:pt modelId="{D99E984E-BBE7-43B3-81A9-F7479CEB6526}" type="pres">
      <dgm:prSet presAssocID="{2F59F021-4535-4F32-825B-DD8E0EB5888E}" presName="background2" presStyleLbl="node2" presStyleIdx="3" presStyleCnt="4"/>
      <dgm:spPr/>
    </dgm:pt>
    <dgm:pt modelId="{C4D1CADD-E534-4318-92D3-7B78DCE3C7D0}" type="pres">
      <dgm:prSet presAssocID="{2F59F021-4535-4F32-825B-DD8E0EB5888E}" presName="text2" presStyleLbl="fgAcc2" presStyleIdx="3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136E6D0C-3786-4598-9FAA-8DB125E0B9E6}" type="pres">
      <dgm:prSet presAssocID="{2F59F021-4535-4F32-825B-DD8E0EB5888E}" presName="hierChild3" presStyleCnt="0"/>
      <dgm:spPr/>
    </dgm:pt>
  </dgm:ptLst>
  <dgm:cxnLst>
    <dgm:cxn modelId="{D1F77B7B-5445-43CB-9FF6-47151B083DF2}" type="presOf" srcId="{350FB78D-9ED0-4E7A-A303-CAB822B6EE1C}" destId="{60A7D3FD-3A05-4994-AB87-8015BA8B4670}" srcOrd="0" destOrd="0" presId="urn:microsoft.com/office/officeart/2005/8/layout/hierarchy1"/>
    <dgm:cxn modelId="{4F514C81-FF85-4A5F-BED8-F899BAAEA5D1}" type="presOf" srcId="{821F5F8B-ED4E-422D-91BE-CC823AC60BEE}" destId="{CE67ABC7-1783-44B1-8DC0-4C831E367D02}" srcOrd="0" destOrd="0" presId="urn:microsoft.com/office/officeart/2005/8/layout/hierarchy1"/>
    <dgm:cxn modelId="{E21809D6-A83D-4ABC-A29C-4277C8BAAA86}" srcId="{1F45D82B-4F30-402F-9150-2BDB11C16B83}" destId="{347C5352-A94B-40D8-955B-6025F0AF1C43}" srcOrd="1" destOrd="0" parTransId="{5DCB2E71-353E-462B-82CF-E7BAC061747D}" sibTransId="{923E4A72-3209-4FCF-B8F7-C1082A42C5B6}"/>
    <dgm:cxn modelId="{B6F365F8-9BC2-45B2-88FA-86D420AF03DD}" srcId="{1F45D82B-4F30-402F-9150-2BDB11C16B83}" destId="{52CA7157-5C15-4428-84F4-8A469C02FF69}" srcOrd="0" destOrd="0" parTransId="{E47D8DAF-5A4B-4836-A204-6CC69A9CBE6F}" sibTransId="{59F6E899-5C25-454A-B1BC-69D34D2E7B27}"/>
    <dgm:cxn modelId="{AFAA40A0-E9F3-4E52-91EC-B3BAAB2E68D2}" srcId="{1F45D82B-4F30-402F-9150-2BDB11C16B83}" destId="{2F59F021-4535-4F32-825B-DD8E0EB5888E}" srcOrd="3" destOrd="0" parTransId="{350FB78D-9ED0-4E7A-A303-CAB822B6EE1C}" sibTransId="{5DEE57B6-3813-466A-9FBD-83C9F093B352}"/>
    <dgm:cxn modelId="{8AC072E7-B780-4738-8F15-61CCA49AC5DC}" srcId="{1F45D82B-4F30-402F-9150-2BDB11C16B83}" destId="{6CACEC20-6258-4AD1-8C33-8FC4F609EA9B}" srcOrd="2" destOrd="0" parTransId="{6CB014B7-F662-4F61-B5D9-8556542356C3}" sibTransId="{1D4E31DA-E68E-48BF-A459-DD7007B244D3}"/>
    <dgm:cxn modelId="{DCC430CE-A9C1-4AFB-8091-84594C72C98E}" srcId="{821F5F8B-ED4E-422D-91BE-CC823AC60BEE}" destId="{1F45D82B-4F30-402F-9150-2BDB11C16B83}" srcOrd="0" destOrd="0" parTransId="{04849544-1B8E-4AD2-8FF2-11D9BAE4104D}" sibTransId="{3EF9F7CE-B051-4622-81D7-DDD747765C07}"/>
    <dgm:cxn modelId="{B7D254BC-B4F2-456F-9618-8E6E4CF69A94}" type="presOf" srcId="{347C5352-A94B-40D8-955B-6025F0AF1C43}" destId="{20ACF3E4-AA6B-4EF8-830F-9526FC84F67C}" srcOrd="0" destOrd="0" presId="urn:microsoft.com/office/officeart/2005/8/layout/hierarchy1"/>
    <dgm:cxn modelId="{A43F868A-CC9A-45ED-A96C-C576E4BF79D0}" type="presOf" srcId="{2F59F021-4535-4F32-825B-DD8E0EB5888E}" destId="{C4D1CADD-E534-4318-92D3-7B78DCE3C7D0}" srcOrd="0" destOrd="0" presId="urn:microsoft.com/office/officeart/2005/8/layout/hierarchy1"/>
    <dgm:cxn modelId="{37C48C2C-5D87-480F-A62B-31A1715BF2F0}" type="presOf" srcId="{6CB014B7-F662-4F61-B5D9-8556542356C3}" destId="{0EB7B534-731A-4E1B-AD47-D9AE4231258E}" srcOrd="0" destOrd="0" presId="urn:microsoft.com/office/officeart/2005/8/layout/hierarchy1"/>
    <dgm:cxn modelId="{8E061689-367C-45E0-9C54-C2E1B3DE9967}" type="presOf" srcId="{E47D8DAF-5A4B-4836-A204-6CC69A9CBE6F}" destId="{BC5DB895-8C63-40CD-B77A-C0F87CF96B39}" srcOrd="0" destOrd="0" presId="urn:microsoft.com/office/officeart/2005/8/layout/hierarchy1"/>
    <dgm:cxn modelId="{2F654D38-A088-41DE-8378-1602F72888DE}" type="presOf" srcId="{5DCB2E71-353E-462B-82CF-E7BAC061747D}" destId="{C3E24ED8-2A50-4183-A101-2001EB3AB3B4}" srcOrd="0" destOrd="0" presId="urn:microsoft.com/office/officeart/2005/8/layout/hierarchy1"/>
    <dgm:cxn modelId="{3C296736-259F-4DDF-ADFB-2CC8B22150D3}" type="presOf" srcId="{6CACEC20-6258-4AD1-8C33-8FC4F609EA9B}" destId="{5449C0B9-2E69-4C4B-A938-1FE37A78160E}" srcOrd="0" destOrd="0" presId="urn:microsoft.com/office/officeart/2005/8/layout/hierarchy1"/>
    <dgm:cxn modelId="{D752A789-4D02-4075-97B2-A6E8E14088AE}" type="presOf" srcId="{52CA7157-5C15-4428-84F4-8A469C02FF69}" destId="{4BAC6038-23CB-4D32-8801-11869140A1F1}" srcOrd="0" destOrd="0" presId="urn:microsoft.com/office/officeart/2005/8/layout/hierarchy1"/>
    <dgm:cxn modelId="{800FEA0F-196C-43AF-B467-89C07DA2A9C9}" type="presOf" srcId="{1F45D82B-4F30-402F-9150-2BDB11C16B83}" destId="{977C6298-9EB5-46B4-B0B1-1E289BBC5BD4}" srcOrd="0" destOrd="0" presId="urn:microsoft.com/office/officeart/2005/8/layout/hierarchy1"/>
    <dgm:cxn modelId="{41B87B4D-3243-4E7B-A4C7-42D6FF33D8C8}" type="presParOf" srcId="{CE67ABC7-1783-44B1-8DC0-4C831E367D02}" destId="{D4399CA5-9022-4AD7-9206-FB794DAAFDC0}" srcOrd="0" destOrd="0" presId="urn:microsoft.com/office/officeart/2005/8/layout/hierarchy1"/>
    <dgm:cxn modelId="{82DB6A36-DFC6-4623-A703-ADA421D9323D}" type="presParOf" srcId="{D4399CA5-9022-4AD7-9206-FB794DAAFDC0}" destId="{55CE409C-123E-43D7-BD20-D18EFF7361A7}" srcOrd="0" destOrd="0" presId="urn:microsoft.com/office/officeart/2005/8/layout/hierarchy1"/>
    <dgm:cxn modelId="{78C45E9E-E54D-4B47-BDBD-25516218F5C9}" type="presParOf" srcId="{55CE409C-123E-43D7-BD20-D18EFF7361A7}" destId="{C9D7881A-E276-46BE-9CF7-5DDAF5CD16B0}" srcOrd="0" destOrd="0" presId="urn:microsoft.com/office/officeart/2005/8/layout/hierarchy1"/>
    <dgm:cxn modelId="{EC37031C-6075-4FD2-AE0E-E9D8443DB781}" type="presParOf" srcId="{55CE409C-123E-43D7-BD20-D18EFF7361A7}" destId="{977C6298-9EB5-46B4-B0B1-1E289BBC5BD4}" srcOrd="1" destOrd="0" presId="urn:microsoft.com/office/officeart/2005/8/layout/hierarchy1"/>
    <dgm:cxn modelId="{9F71A1DD-13C7-4073-92C9-08CFC6D149B4}" type="presParOf" srcId="{D4399CA5-9022-4AD7-9206-FB794DAAFDC0}" destId="{FA158E9E-A194-48E4-9E11-E810447F5121}" srcOrd="1" destOrd="0" presId="urn:microsoft.com/office/officeart/2005/8/layout/hierarchy1"/>
    <dgm:cxn modelId="{B53166ED-239F-412D-B1FA-8E04A31DE404}" type="presParOf" srcId="{FA158E9E-A194-48E4-9E11-E810447F5121}" destId="{BC5DB895-8C63-40CD-B77A-C0F87CF96B39}" srcOrd="0" destOrd="0" presId="urn:microsoft.com/office/officeart/2005/8/layout/hierarchy1"/>
    <dgm:cxn modelId="{A267D2E9-0264-4E34-846C-0CFBD09E9D8D}" type="presParOf" srcId="{FA158E9E-A194-48E4-9E11-E810447F5121}" destId="{C7E5191A-1FB5-47F0-A10A-E137F9618AC3}" srcOrd="1" destOrd="0" presId="urn:microsoft.com/office/officeart/2005/8/layout/hierarchy1"/>
    <dgm:cxn modelId="{92054342-50A9-4AD0-869A-ADBB363BAFC2}" type="presParOf" srcId="{C7E5191A-1FB5-47F0-A10A-E137F9618AC3}" destId="{AF98A604-DA1B-432D-B429-3D4EBD0559B7}" srcOrd="0" destOrd="0" presId="urn:microsoft.com/office/officeart/2005/8/layout/hierarchy1"/>
    <dgm:cxn modelId="{D8FA19ED-CF5D-46F0-9AD7-07281AF1786D}" type="presParOf" srcId="{AF98A604-DA1B-432D-B429-3D4EBD0559B7}" destId="{F63ABC03-A185-44EB-8562-0A402985696D}" srcOrd="0" destOrd="0" presId="urn:microsoft.com/office/officeart/2005/8/layout/hierarchy1"/>
    <dgm:cxn modelId="{18309F5F-D241-4E06-892E-9D176D2998DE}" type="presParOf" srcId="{AF98A604-DA1B-432D-B429-3D4EBD0559B7}" destId="{4BAC6038-23CB-4D32-8801-11869140A1F1}" srcOrd="1" destOrd="0" presId="urn:microsoft.com/office/officeart/2005/8/layout/hierarchy1"/>
    <dgm:cxn modelId="{F5113891-938E-45FB-A81B-F9B8744DCDD7}" type="presParOf" srcId="{C7E5191A-1FB5-47F0-A10A-E137F9618AC3}" destId="{D1BFE90E-DAE7-41CC-AC24-126FEFD06125}" srcOrd="1" destOrd="0" presId="urn:microsoft.com/office/officeart/2005/8/layout/hierarchy1"/>
    <dgm:cxn modelId="{746FBB3B-A473-4E27-9AD9-5AB47542B3DB}" type="presParOf" srcId="{FA158E9E-A194-48E4-9E11-E810447F5121}" destId="{C3E24ED8-2A50-4183-A101-2001EB3AB3B4}" srcOrd="2" destOrd="0" presId="urn:microsoft.com/office/officeart/2005/8/layout/hierarchy1"/>
    <dgm:cxn modelId="{2874BCA2-E28B-4076-A3B4-C4F45E45E1CF}" type="presParOf" srcId="{FA158E9E-A194-48E4-9E11-E810447F5121}" destId="{420C4030-0D5C-46FE-BE74-81E01FCB305C}" srcOrd="3" destOrd="0" presId="urn:microsoft.com/office/officeart/2005/8/layout/hierarchy1"/>
    <dgm:cxn modelId="{6DECE04B-E11D-45F5-B04C-48F9630E0617}" type="presParOf" srcId="{420C4030-0D5C-46FE-BE74-81E01FCB305C}" destId="{8B28934E-C482-49FE-8B30-8E79C99399C3}" srcOrd="0" destOrd="0" presId="urn:microsoft.com/office/officeart/2005/8/layout/hierarchy1"/>
    <dgm:cxn modelId="{8766DFD6-8A93-4392-8465-6F2D5017812D}" type="presParOf" srcId="{8B28934E-C482-49FE-8B30-8E79C99399C3}" destId="{7EB8EE8B-9A82-46D8-91BB-A434CBDD10B5}" srcOrd="0" destOrd="0" presId="urn:microsoft.com/office/officeart/2005/8/layout/hierarchy1"/>
    <dgm:cxn modelId="{827D473E-F814-487B-BF51-EB6B589A3CF9}" type="presParOf" srcId="{8B28934E-C482-49FE-8B30-8E79C99399C3}" destId="{20ACF3E4-AA6B-4EF8-830F-9526FC84F67C}" srcOrd="1" destOrd="0" presId="urn:microsoft.com/office/officeart/2005/8/layout/hierarchy1"/>
    <dgm:cxn modelId="{EA3836C7-A5F3-481F-9646-86E5C2F0FEFC}" type="presParOf" srcId="{420C4030-0D5C-46FE-BE74-81E01FCB305C}" destId="{D6DBA6DC-DA9A-4D6F-8679-D5C16BABE86D}" srcOrd="1" destOrd="0" presId="urn:microsoft.com/office/officeart/2005/8/layout/hierarchy1"/>
    <dgm:cxn modelId="{81AB7EB0-4446-47AD-B091-3D23F02DFA5D}" type="presParOf" srcId="{FA158E9E-A194-48E4-9E11-E810447F5121}" destId="{0EB7B534-731A-4E1B-AD47-D9AE4231258E}" srcOrd="4" destOrd="0" presId="urn:microsoft.com/office/officeart/2005/8/layout/hierarchy1"/>
    <dgm:cxn modelId="{FCEC6610-4719-4ED4-9404-0F8414271550}" type="presParOf" srcId="{FA158E9E-A194-48E4-9E11-E810447F5121}" destId="{24B6420C-D4E8-43A3-8978-CAFCD8BB0E3B}" srcOrd="5" destOrd="0" presId="urn:microsoft.com/office/officeart/2005/8/layout/hierarchy1"/>
    <dgm:cxn modelId="{4A24133D-3074-4A2A-B8EB-82F0F7EE9172}" type="presParOf" srcId="{24B6420C-D4E8-43A3-8978-CAFCD8BB0E3B}" destId="{6387D6E0-90D2-4C5A-B7E3-229D83984080}" srcOrd="0" destOrd="0" presId="urn:microsoft.com/office/officeart/2005/8/layout/hierarchy1"/>
    <dgm:cxn modelId="{8DF143E3-29C0-4B27-BBC7-C99F50881CAE}" type="presParOf" srcId="{6387D6E0-90D2-4C5A-B7E3-229D83984080}" destId="{621FFB66-3C12-4D07-8675-3A0FF116ED39}" srcOrd="0" destOrd="0" presId="urn:microsoft.com/office/officeart/2005/8/layout/hierarchy1"/>
    <dgm:cxn modelId="{1E3C593A-CAB5-4A8D-A170-0B128AC11CCC}" type="presParOf" srcId="{6387D6E0-90D2-4C5A-B7E3-229D83984080}" destId="{5449C0B9-2E69-4C4B-A938-1FE37A78160E}" srcOrd="1" destOrd="0" presId="urn:microsoft.com/office/officeart/2005/8/layout/hierarchy1"/>
    <dgm:cxn modelId="{07149B74-C310-4E3A-A1BE-C3F50815FEA6}" type="presParOf" srcId="{24B6420C-D4E8-43A3-8978-CAFCD8BB0E3B}" destId="{BED21CCC-2113-4991-8DD3-81904366C54A}" srcOrd="1" destOrd="0" presId="urn:microsoft.com/office/officeart/2005/8/layout/hierarchy1"/>
    <dgm:cxn modelId="{9110BD06-CA12-4E48-A4A3-767EFE4B22E2}" type="presParOf" srcId="{FA158E9E-A194-48E4-9E11-E810447F5121}" destId="{60A7D3FD-3A05-4994-AB87-8015BA8B4670}" srcOrd="6" destOrd="0" presId="urn:microsoft.com/office/officeart/2005/8/layout/hierarchy1"/>
    <dgm:cxn modelId="{EA97C58F-DE6C-4367-BE38-FAF678944087}" type="presParOf" srcId="{FA158E9E-A194-48E4-9E11-E810447F5121}" destId="{C635E46E-FCB9-4724-900D-E303FACDA382}" srcOrd="7" destOrd="0" presId="urn:microsoft.com/office/officeart/2005/8/layout/hierarchy1"/>
    <dgm:cxn modelId="{030EF0D2-1EE5-4472-8B11-62FF98149D3D}" type="presParOf" srcId="{C635E46E-FCB9-4724-900D-E303FACDA382}" destId="{BE1283F1-DC18-4038-8C9C-72E0DDE0A2BA}" srcOrd="0" destOrd="0" presId="urn:microsoft.com/office/officeart/2005/8/layout/hierarchy1"/>
    <dgm:cxn modelId="{C720FCC4-D39D-45D7-AB17-87F9E69A3C2B}" type="presParOf" srcId="{BE1283F1-DC18-4038-8C9C-72E0DDE0A2BA}" destId="{D99E984E-BBE7-43B3-81A9-F7479CEB6526}" srcOrd="0" destOrd="0" presId="urn:microsoft.com/office/officeart/2005/8/layout/hierarchy1"/>
    <dgm:cxn modelId="{C1806650-E514-4726-915B-1C12C328ABE3}" type="presParOf" srcId="{BE1283F1-DC18-4038-8C9C-72E0DDE0A2BA}" destId="{C4D1CADD-E534-4318-92D3-7B78DCE3C7D0}" srcOrd="1" destOrd="0" presId="urn:microsoft.com/office/officeart/2005/8/layout/hierarchy1"/>
    <dgm:cxn modelId="{8E4573A1-6074-4C82-AD64-5E11A277543F}" type="presParOf" srcId="{C635E46E-FCB9-4724-900D-E303FACDA382}" destId="{136E6D0C-3786-4598-9FAA-8DB125E0B9E6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66221E02-25CB-4963-84BC-0813985E7D90}" type="datetimeFigureOut">
              <a:rPr lang="pl-PL" smtClean="0"/>
              <a:pPr/>
              <a:t>2016-04-11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1" name="Prostokąt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Prostokąt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rostokąt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2016-04-11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2016-04-11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ójkąt równoramienny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2016-04-11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66221E02-25CB-4963-84BC-0813985E7D90}" type="datetimeFigureOut">
              <a:rPr lang="pl-PL" smtClean="0"/>
              <a:pPr/>
              <a:t>2016-04-11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2016-04-11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2016-04-11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2016-04-11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rójkąt równoramienny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2016-04-11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5" name="Łącznik prosty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ójkąt równoramienny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2016-04-11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ójkąt równoramienny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ymbol zastępczy zawartości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2016-04-11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ójkąt równoramienny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2016-04-11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8" name="Łącznik prosty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Łącznik prosty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równoramienny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Opcje egzotyczne i modele matematyczne z nimi związane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Małgorzata Górecka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Opcje egzotyczne</a:t>
            </a:r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Czynniki uwzględniane w klasyfikacji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Możliwość decydowania w przyszłości o cenie i czasie wykonania.</a:t>
            </a:r>
          </a:p>
          <a:p>
            <a:r>
              <a:rPr lang="pl-PL" dirty="0" smtClean="0"/>
              <a:t>Możliwość decydowania w przyszłości o charakterze opcji (kupna, sprzedaży).</a:t>
            </a:r>
          </a:p>
          <a:p>
            <a:r>
              <a:rPr lang="pl-PL" dirty="0" smtClean="0"/>
              <a:t>Możliwość wyznaczenia dodatkowych warunków dla instrumentu bazowego.</a:t>
            </a:r>
          </a:p>
          <a:p>
            <a:r>
              <a:rPr lang="pl-PL" dirty="0" smtClean="0"/>
              <a:t>Konstrukcja elementów funkcji wypłaty.</a:t>
            </a:r>
          </a:p>
          <a:p>
            <a:r>
              <a:rPr lang="pl-PL" dirty="0" smtClean="0"/>
              <a:t>Ciągłość funkcji wypłaty.</a:t>
            </a:r>
          </a:p>
          <a:p>
            <a:r>
              <a:rPr lang="pl-PL" dirty="0" smtClean="0"/>
              <a:t>Sposób wypłaty w przypadku realizacji opcji.</a:t>
            </a:r>
          </a:p>
          <a:p>
            <a:r>
              <a:rPr lang="pl-PL" dirty="0" smtClean="0"/>
              <a:t>Nieliniowość funkcji wypłaty.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Opcje pojedyncze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	Są to opcje, których funkcja </a:t>
            </a:r>
            <a:r>
              <a:rPr lang="pl-PL" dirty="0" smtClean="0"/>
              <a:t>wypłaty zależy </a:t>
            </a:r>
            <a:r>
              <a:rPr lang="pl-PL" dirty="0" smtClean="0"/>
              <a:t>w sposób skokowy od ceny instrumentu bazowego.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	Funkcja wypłaty opcji pojedynczych charakteryzuje się więc nieciągłością lub nagłymi skokami.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Opcje binarne typu „gotówka albo nic”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Funkcja wypłaty:</a:t>
            </a:r>
          </a:p>
          <a:p>
            <a:pPr>
              <a:buNone/>
            </a:pPr>
            <a:r>
              <a:rPr lang="pl-PL" dirty="0" smtClean="0"/>
              <a:t>		     opcja kupna		        opcja sprzedaży</a:t>
            </a:r>
          </a:p>
        </p:txBody>
      </p:sp>
      <p:pic>
        <p:nvPicPr>
          <p:cNvPr id="5" name="Obraz 4" descr="fw opcje binarne 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2143116"/>
            <a:ext cx="7228449" cy="38158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Cena opcji:</a:t>
            </a:r>
          </a:p>
          <a:p>
            <a:pPr>
              <a:buNone/>
            </a:pPr>
            <a:r>
              <a:rPr lang="pl-PL" dirty="0" smtClean="0"/>
              <a:t>		  kupna		 	    sprzedaży</a:t>
            </a:r>
          </a:p>
          <a:p>
            <a:pPr>
              <a:buNone/>
            </a:pPr>
            <a:endParaRPr lang="pl-PL" dirty="0"/>
          </a:p>
        </p:txBody>
      </p:sp>
      <p:pic>
        <p:nvPicPr>
          <p:cNvPr id="5" name="Obraz 4" descr="cena opcje binarne 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2285992"/>
            <a:ext cx="8224332" cy="436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Opcje binarne typu „instrument bazowy albo nic”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Funkcja wypłaty:</a:t>
            </a:r>
          </a:p>
          <a:p>
            <a:pPr>
              <a:buNone/>
            </a:pPr>
            <a:r>
              <a:rPr lang="pl-PL" dirty="0" smtClean="0"/>
              <a:t>		opcji kupna			opcji sprzedaży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Cena opcji</a:t>
            </a:r>
          </a:p>
          <a:p>
            <a:pPr>
              <a:buNone/>
            </a:pPr>
            <a:r>
              <a:rPr lang="pl-PL" dirty="0" smtClean="0"/>
              <a:t>		kupna				sprzedaży</a:t>
            </a:r>
          </a:p>
          <a:p>
            <a:pPr>
              <a:buNone/>
            </a:pPr>
            <a:endParaRPr lang="pl-PL" dirty="0" smtClean="0"/>
          </a:p>
        </p:txBody>
      </p:sp>
      <p:pic>
        <p:nvPicPr>
          <p:cNvPr id="4" name="Obraz 3" descr="fw opcje binarne 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2285992"/>
            <a:ext cx="6916069" cy="1257468"/>
          </a:xfrm>
          <a:prstGeom prst="rect">
            <a:avLst/>
          </a:prstGeom>
        </p:spPr>
      </p:pic>
      <p:pic>
        <p:nvPicPr>
          <p:cNvPr id="5" name="Obraz 4" descr="cena opcje binarne 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538" y="4857760"/>
            <a:ext cx="6834796" cy="609676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Opcje binarne typu „</a:t>
            </a:r>
            <a:r>
              <a:rPr lang="pl-PL" dirty="0" err="1" smtClean="0"/>
              <a:t>supershare</a:t>
            </a:r>
            <a:r>
              <a:rPr lang="pl-PL" dirty="0" smtClean="0"/>
              <a:t>”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Funkcja wypłaty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</p:txBody>
      </p:sp>
      <p:pic>
        <p:nvPicPr>
          <p:cNvPr id="4" name="Obraz 3" descr="fw opcje binarne 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2214554"/>
            <a:ext cx="7772784" cy="31722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Cena opcji</a:t>
            </a:r>
            <a:endParaRPr lang="pl-PL" dirty="0"/>
          </a:p>
        </p:txBody>
      </p:sp>
      <p:pic>
        <p:nvPicPr>
          <p:cNvPr id="4" name="Obraz 3" descr="cena opcje binarne 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1785926"/>
            <a:ext cx="7573950" cy="4535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Pozostałe opcje binarne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Opcje o uwarunkowanej premii.</a:t>
            </a:r>
          </a:p>
          <a:p>
            <a:r>
              <a:rPr lang="pl-PL" dirty="0" smtClean="0"/>
              <a:t>Opcje o odwrotnie uwarunkowanej premii.</a:t>
            </a:r>
          </a:p>
          <a:p>
            <a:r>
              <a:rPr lang="pl-PL" dirty="0" smtClean="0"/>
              <a:t>Opcje z luką.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Historia opcji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Pierwsze </a:t>
            </a:r>
            <a:r>
              <a:rPr lang="pl-PL" dirty="0" smtClean="0"/>
              <a:t>wzmianki w starożytnej Grecji i Rzymie.</a:t>
            </a:r>
          </a:p>
          <a:p>
            <a:r>
              <a:rPr lang="pl-PL" dirty="0" smtClean="0"/>
              <a:t>Boom tulipanowy.</a:t>
            </a:r>
          </a:p>
          <a:p>
            <a:r>
              <a:rPr lang="pl-PL" dirty="0" smtClean="0"/>
              <a:t>Kryzys i zakazanie handlu opcjami.</a:t>
            </a:r>
          </a:p>
          <a:p>
            <a:r>
              <a:rPr lang="pl-PL" dirty="0" smtClean="0"/>
              <a:t>Pierwsze opcje finansowe.</a:t>
            </a:r>
          </a:p>
          <a:p>
            <a:r>
              <a:rPr lang="pl-PL" sz="2800" dirty="0" smtClean="0">
                <a:latin typeface="Calibri"/>
                <a:ea typeface="Times New Roman"/>
                <a:cs typeface="Times New Roman"/>
              </a:rPr>
              <a:t>Chicago </a:t>
            </a:r>
            <a:r>
              <a:rPr lang="pl-PL" sz="2800" dirty="0" err="1" smtClean="0">
                <a:latin typeface="Calibri"/>
                <a:ea typeface="Times New Roman"/>
                <a:cs typeface="Times New Roman"/>
              </a:rPr>
              <a:t>Board</a:t>
            </a:r>
            <a:r>
              <a:rPr lang="pl-PL" sz="2800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pl-PL" sz="2800" dirty="0" err="1" smtClean="0">
                <a:latin typeface="Calibri"/>
                <a:ea typeface="Times New Roman"/>
                <a:cs typeface="Times New Roman"/>
              </a:rPr>
              <a:t>Options</a:t>
            </a:r>
            <a:r>
              <a:rPr lang="pl-PL" sz="2800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pl-PL" sz="2800" dirty="0" smtClean="0">
                <a:latin typeface="Calibri"/>
                <a:ea typeface="Times New Roman"/>
                <a:cs typeface="Times New Roman"/>
              </a:rPr>
              <a:t>Exchange (CBOE).</a:t>
            </a:r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Zastosowanie opcji pojedynczych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Baza do konstrukcji innych opcji egzotycznych.</a:t>
            </a:r>
          </a:p>
          <a:p>
            <a:r>
              <a:rPr lang="pl-PL" dirty="0" smtClean="0"/>
              <a:t>Transakcje spekulacyjne.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Opcje elastyczne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Opcje bermudzkie.</a:t>
            </a:r>
          </a:p>
          <a:p>
            <a:r>
              <a:rPr lang="pl-PL" dirty="0" smtClean="0"/>
              <a:t>Opcje o opóźnionym starcie.</a:t>
            </a:r>
          </a:p>
          <a:p>
            <a:r>
              <a:rPr lang="pl-PL" dirty="0" smtClean="0"/>
              <a:t>Opcje wyboru:</a:t>
            </a:r>
          </a:p>
          <a:p>
            <a:pPr lvl="1"/>
            <a:r>
              <a:rPr lang="pl-PL" dirty="0" smtClean="0"/>
              <a:t>Proste,</a:t>
            </a:r>
          </a:p>
          <a:p>
            <a:pPr lvl="1"/>
            <a:r>
              <a:rPr lang="pl-PL" dirty="0" smtClean="0"/>
              <a:t>Złożone.</a:t>
            </a:r>
          </a:p>
          <a:p>
            <a:r>
              <a:rPr lang="pl-PL" dirty="0" smtClean="0"/>
              <a:t>Zastosowanie:</a:t>
            </a:r>
          </a:p>
          <a:p>
            <a:pPr lvl="1"/>
            <a:r>
              <a:rPr lang="pl-PL" dirty="0" smtClean="0"/>
              <a:t>Skuteczne zarządzanie ryzykiem,</a:t>
            </a:r>
          </a:p>
          <a:p>
            <a:pPr lvl="1"/>
            <a:r>
              <a:rPr lang="pl-PL" dirty="0" smtClean="0"/>
              <a:t>Transakcje spekulacyjne.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Opcje złożone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Opcja kupna wystawiana na opcję kupna.</a:t>
            </a:r>
          </a:p>
          <a:p>
            <a:r>
              <a:rPr lang="pl-PL" dirty="0" smtClean="0"/>
              <a:t>Opcja kupna wystawiana na opcję sprzedaży.</a:t>
            </a:r>
          </a:p>
          <a:p>
            <a:r>
              <a:rPr lang="pl-PL" dirty="0" smtClean="0"/>
              <a:t>Opcja sprzedaży wystawiana na opcję kupna.</a:t>
            </a:r>
          </a:p>
          <a:p>
            <a:r>
              <a:rPr lang="pl-PL" dirty="0" smtClean="0"/>
              <a:t>Opcja sprzedaży wystawiana na opcję sprzedaży.</a:t>
            </a:r>
          </a:p>
          <a:p>
            <a:r>
              <a:rPr lang="pl-PL" dirty="0" smtClean="0"/>
              <a:t>Zastosowanie:</a:t>
            </a:r>
          </a:p>
          <a:p>
            <a:pPr lvl="1"/>
            <a:r>
              <a:rPr lang="pl-PL" dirty="0" smtClean="0"/>
              <a:t>Są tańsze od zwykłych opcji.</a:t>
            </a:r>
          </a:p>
          <a:p>
            <a:pPr lvl="1"/>
            <a:r>
              <a:rPr lang="pl-PL" dirty="0" smtClean="0"/>
              <a:t>Zabezpieczanie przedsięwzięć inwestycyjnych.</a:t>
            </a:r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Opcje uwarunkowane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Wartościami </a:t>
            </a:r>
            <a:r>
              <a:rPr lang="pl-PL" dirty="0" smtClean="0"/>
              <a:t>ekstremalnymi.</a:t>
            </a:r>
            <a:endParaRPr lang="pl-PL" dirty="0" smtClean="0"/>
          </a:p>
          <a:p>
            <a:r>
              <a:rPr lang="pl-PL" dirty="0" smtClean="0"/>
              <a:t>Wartościami średnimi.</a:t>
            </a:r>
          </a:p>
          <a:p>
            <a:r>
              <a:rPr lang="pl-PL" dirty="0" smtClean="0"/>
              <a:t>Zastosowanie:</a:t>
            </a:r>
          </a:p>
          <a:p>
            <a:pPr lvl="1"/>
            <a:r>
              <a:rPr lang="pl-PL" dirty="0" smtClean="0"/>
              <a:t>Zabezpieczające.</a:t>
            </a:r>
            <a:endParaRPr lang="pl-PL" dirty="0" smtClean="0"/>
          </a:p>
          <a:p>
            <a:pPr lvl="1"/>
            <a:r>
              <a:rPr lang="pl-PL" dirty="0" smtClean="0"/>
              <a:t>Tańsze od zwykłych opcji.</a:t>
            </a:r>
          </a:p>
          <a:p>
            <a:pPr lvl="1"/>
            <a:r>
              <a:rPr lang="pl-PL" dirty="0" smtClean="0"/>
              <a:t>Wprowadzenie do systemu wynagrodzeń.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Opcje nieliniowe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Opcje potęgowe:</a:t>
            </a:r>
          </a:p>
          <a:p>
            <a:pPr lvl="1"/>
            <a:r>
              <a:rPr lang="pl-PL" dirty="0" smtClean="0"/>
              <a:t>Asymetryczne,</a:t>
            </a:r>
          </a:p>
          <a:p>
            <a:pPr lvl="1"/>
            <a:r>
              <a:rPr lang="pl-PL" dirty="0" smtClean="0"/>
              <a:t>Symetryczne.</a:t>
            </a:r>
          </a:p>
          <a:p>
            <a:r>
              <a:rPr lang="pl-PL" dirty="0" smtClean="0"/>
              <a:t>Zastosowanie:</a:t>
            </a:r>
          </a:p>
          <a:p>
            <a:pPr lvl="1"/>
            <a:r>
              <a:rPr lang="pl-PL" dirty="0" smtClean="0"/>
              <a:t>Spekulacyjne – efekt dźwigni finansowej,</a:t>
            </a:r>
          </a:p>
          <a:p>
            <a:pPr lvl="1"/>
            <a:r>
              <a:rPr lang="pl-PL" dirty="0" smtClean="0"/>
              <a:t>Obniżenie kosztów transakcji.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Opcje korelacyjne.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Pierwszego rodzaju.</a:t>
            </a:r>
          </a:p>
          <a:p>
            <a:r>
              <a:rPr lang="pl-PL" dirty="0" smtClean="0"/>
              <a:t>Drugiego rodzaju.</a:t>
            </a:r>
          </a:p>
          <a:p>
            <a:r>
              <a:rPr lang="pl-PL" dirty="0" smtClean="0"/>
              <a:t>Trzeciego rodzaju.</a:t>
            </a:r>
          </a:p>
          <a:p>
            <a:r>
              <a:rPr lang="pl-PL" dirty="0" smtClean="0"/>
              <a:t>Zastosowanie:</a:t>
            </a:r>
          </a:p>
          <a:p>
            <a:pPr lvl="1"/>
            <a:r>
              <a:rPr lang="pl-PL" dirty="0" smtClean="0"/>
              <a:t>Zabezpieczenie dla firm prowadzących działalność na kilku rynkach.</a:t>
            </a:r>
          </a:p>
          <a:p>
            <a:pPr lvl="1"/>
            <a:r>
              <a:rPr lang="pl-PL" dirty="0" smtClean="0"/>
              <a:t>Zabezpieczenie innych egzotycznych instrumentów pochodnych.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Dziękuję </a:t>
            </a:r>
            <a:r>
              <a:rPr lang="pl-PL" smtClean="0"/>
              <a:t>za uwagę.</a:t>
            </a:r>
            <a:endParaRPr lang="pl-P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Rynek finansowy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Podział papierów wartościowych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1000100" y="1142984"/>
          <a:ext cx="7258072" cy="42989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Podział instrumentów pochodnych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928662" y="1142984"/>
          <a:ext cx="7543824" cy="4513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Istota opcji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Z łacińskiego </a:t>
            </a:r>
            <a:r>
              <a:rPr lang="pl-PL" i="1" dirty="0" err="1" smtClean="0"/>
              <a:t>optio</a:t>
            </a:r>
            <a:r>
              <a:rPr lang="pl-PL" dirty="0" smtClean="0"/>
              <a:t>.</a:t>
            </a:r>
          </a:p>
          <a:p>
            <a:r>
              <a:rPr lang="pl-PL" dirty="0" smtClean="0"/>
              <a:t>Wysoka standaryzacja:</a:t>
            </a:r>
          </a:p>
          <a:p>
            <a:pPr lvl="1"/>
            <a:r>
              <a:rPr lang="pl-PL" dirty="0" smtClean="0"/>
              <a:t>Przedmiot umowy,</a:t>
            </a:r>
          </a:p>
          <a:p>
            <a:pPr lvl="1"/>
            <a:r>
              <a:rPr lang="pl-PL" dirty="0" smtClean="0"/>
              <a:t>Termin ważności,</a:t>
            </a:r>
          </a:p>
          <a:p>
            <a:pPr lvl="1"/>
            <a:r>
              <a:rPr lang="pl-PL" dirty="0" smtClean="0"/>
              <a:t>Wielkość,</a:t>
            </a:r>
          </a:p>
          <a:p>
            <a:pPr lvl="1"/>
            <a:r>
              <a:rPr lang="pl-PL" dirty="0" smtClean="0"/>
              <a:t>Cena.</a:t>
            </a:r>
          </a:p>
          <a:p>
            <a:r>
              <a:rPr lang="pl-PL" dirty="0" smtClean="0"/>
              <a:t>Strategie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Kontrakt </a:t>
            </a:r>
            <a:r>
              <a:rPr lang="pl-PL" dirty="0" err="1" smtClean="0"/>
              <a:t>opcyjny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Nabywca a sprzedawca.</a:t>
            </a:r>
          </a:p>
          <a:p>
            <a:r>
              <a:rPr lang="pl-PL" dirty="0" smtClean="0"/>
              <a:t>Opcje europejskie i amerykańskie.</a:t>
            </a:r>
          </a:p>
          <a:p>
            <a:r>
              <a:rPr lang="pl-PL" dirty="0" smtClean="0"/>
              <a:t>Opcje kupna i sprzedaży.</a:t>
            </a:r>
          </a:p>
          <a:p>
            <a:pPr lvl="1"/>
            <a:r>
              <a:rPr lang="pl-PL" dirty="0" smtClean="0"/>
              <a:t>Nabycie opcji kupna.</a:t>
            </a:r>
          </a:p>
          <a:p>
            <a:pPr lvl="1"/>
            <a:r>
              <a:rPr lang="pl-PL" dirty="0" smtClean="0"/>
              <a:t>Nabycie opcji sprzedaży.</a:t>
            </a:r>
          </a:p>
          <a:p>
            <a:pPr lvl="1"/>
            <a:r>
              <a:rPr lang="pl-PL" dirty="0" smtClean="0"/>
              <a:t>Sprzedaż opcji kupna.</a:t>
            </a:r>
          </a:p>
          <a:p>
            <a:pPr lvl="1"/>
            <a:r>
              <a:rPr lang="pl-PL" dirty="0" smtClean="0"/>
              <a:t>Sprzedaż opcji sprzedaży.</a:t>
            </a:r>
          </a:p>
          <a:p>
            <a:r>
              <a:rPr lang="pl-PL" dirty="0" smtClean="0"/>
              <a:t>Spekulacje i ryzyko.</a:t>
            </a:r>
          </a:p>
          <a:p>
            <a:pPr lvl="1">
              <a:buNone/>
            </a:pPr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Wartość opcji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Funkcja wypłaty</a:t>
            </a:r>
            <a:endParaRPr lang="pl-PL" dirty="0"/>
          </a:p>
        </p:txBody>
      </p:sp>
      <p:pic>
        <p:nvPicPr>
          <p:cNvPr id="5" name="Obraz 4" descr="funkcja wypłat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1785926"/>
            <a:ext cx="6901183" cy="45387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Wycena opcji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Model </a:t>
            </a:r>
            <a:r>
              <a:rPr lang="pl-PL" dirty="0" err="1" smtClean="0"/>
              <a:t>Blacka-Scholesa</a:t>
            </a:r>
            <a:r>
              <a:rPr lang="pl-PL" dirty="0" smtClean="0"/>
              <a:t> (1973 r.)</a:t>
            </a:r>
          </a:p>
          <a:p>
            <a:pPr>
              <a:buNone/>
            </a:pPr>
            <a:endParaRPr lang="pl-PL" dirty="0"/>
          </a:p>
        </p:txBody>
      </p:sp>
      <p:pic>
        <p:nvPicPr>
          <p:cNvPr id="5" name="Obraz 4" descr="black schol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1643050"/>
            <a:ext cx="5198146" cy="47060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czątek">
  <a:themeElements>
    <a:clrScheme name="Początek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ocząte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ocząte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192</TotalTime>
  <Words>426</Words>
  <PresentationFormat>Pokaz na ekranie (4:3)</PresentationFormat>
  <Paragraphs>137</Paragraphs>
  <Slides>26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27" baseType="lpstr">
      <vt:lpstr>Początek</vt:lpstr>
      <vt:lpstr>Opcje egzotyczne i modele matematyczne z nimi związane</vt:lpstr>
      <vt:lpstr>Historia opcji</vt:lpstr>
      <vt:lpstr>Rynek finansowy</vt:lpstr>
      <vt:lpstr>Podział papierów wartościowych</vt:lpstr>
      <vt:lpstr>Podział instrumentów pochodnych</vt:lpstr>
      <vt:lpstr>Istota opcji</vt:lpstr>
      <vt:lpstr>Kontrakt opcyjny</vt:lpstr>
      <vt:lpstr>Wartość opcji</vt:lpstr>
      <vt:lpstr>Wycena opcji</vt:lpstr>
      <vt:lpstr>Opcje egzotyczne</vt:lpstr>
      <vt:lpstr>Czynniki uwzględniane w klasyfikacji</vt:lpstr>
      <vt:lpstr>Opcje pojedyncze</vt:lpstr>
      <vt:lpstr>Slajd 13</vt:lpstr>
      <vt:lpstr>Opcje binarne typu „gotówka albo nic”</vt:lpstr>
      <vt:lpstr>Slajd 15</vt:lpstr>
      <vt:lpstr>Opcje binarne typu „instrument bazowy albo nic”</vt:lpstr>
      <vt:lpstr>Opcje binarne typu „supershare”</vt:lpstr>
      <vt:lpstr>Slajd 18</vt:lpstr>
      <vt:lpstr>Pozostałe opcje binarne</vt:lpstr>
      <vt:lpstr>Zastosowanie opcji pojedynczych</vt:lpstr>
      <vt:lpstr>Opcje elastyczne</vt:lpstr>
      <vt:lpstr>Opcje złożone</vt:lpstr>
      <vt:lpstr>Opcje uwarunkowane</vt:lpstr>
      <vt:lpstr>Opcje nieliniowe</vt:lpstr>
      <vt:lpstr>Opcje korelacyjne.</vt:lpstr>
      <vt:lpstr>Slajd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Opcje egzotyczne i modele matematyczne z nimi związane</dc:title>
  <dc:creator>Gosia</dc:creator>
  <cp:lastModifiedBy>Gosia</cp:lastModifiedBy>
  <cp:revision>24</cp:revision>
  <dcterms:created xsi:type="dcterms:W3CDTF">2016-04-10T18:19:42Z</dcterms:created>
  <dcterms:modified xsi:type="dcterms:W3CDTF">2016-04-11T04:23:56Z</dcterms:modified>
</cp:coreProperties>
</file>